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jpg" ContentType="image/jpg"/>
  <Default Extension="png" ContentType="image/png"/>
  <Default Extension="rels" ContentType="application/vnd.openxmlformats-package.relationships+xml"/>
  <Default Extension="vml" ContentType="application/vnd.openxmlformats-officedocument.vmlDrawing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tags/tag1.xml" ContentType="application/vnd.openxmlformats-officedocument.presentationml.tags+xml"/>
  <Override PartName="/ppt/theme/theme2.xml" ContentType="application/vnd.openxmlformats-officedocument.theme+xml"/>
  <Override PartName="/ppt/tags/tag2.xml" ContentType="application/vnd.openxmlformats-officedocument.presentationml.tags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media/image17.jpg" ContentType="image/jpeg"/>
  <Override PartName="/ppt/notesSlides/notesSlide3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1" r:id="rId1"/>
  </p:sldMasterIdLst>
  <p:notesMasterIdLst>
    <p:notesMasterId r:id="rId8"/>
  </p:notesMasterIdLst>
  <p:sldIdLst>
    <p:sldId id="2674" r:id="rId2"/>
    <p:sldId id="1602" r:id="rId3"/>
    <p:sldId id="2676" r:id="rId4"/>
    <p:sldId id="2675" r:id="rId5"/>
    <p:sldId id="2682" r:id="rId6"/>
    <p:sldId id="2683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0"/>
    <p:restoredTop sz="95878"/>
  </p:normalViewPr>
  <p:slideViewPr>
    <p:cSldViewPr snapToGrid="0" snapToObjects="1">
      <p:cViewPr varScale="1">
        <p:scale>
          <a:sx n="115" d="100"/>
          <a:sy n="115" d="100"/>
        </p:scale>
        <p:origin x="472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2CECDBF2-5E64-480F-B2CD-1A499EE06ED9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65B99699-CC6E-41EF-BF47-B648D198AB14}">
      <dgm:prSet/>
      <dgm:spPr>
        <a:solidFill>
          <a:schemeClr val="bg1">
            <a:lumMod val="85000"/>
          </a:schemeClr>
        </a:solidFill>
        <a:ln>
          <a:solidFill>
            <a:schemeClr val="bg1">
              <a:lumMod val="85000"/>
            </a:schemeClr>
          </a:solidFill>
        </a:ln>
      </dgm:spPr>
      <dgm:t>
        <a:bodyPr/>
        <a:lstStyle/>
        <a:p>
          <a:r>
            <a:rPr lang="en-ZA" dirty="0">
              <a:solidFill>
                <a:schemeClr val="tx1">
                  <a:lumMod val="50000"/>
                </a:schemeClr>
              </a:solidFill>
              <a:latin typeface="+mj-lt"/>
            </a:rPr>
            <a:t>Develop an International Communications Strategy addressing Climate Action (Global with Regional Committees)</a:t>
          </a:r>
          <a:endParaRPr lang="en-US" dirty="0">
            <a:solidFill>
              <a:schemeClr val="tx1">
                <a:lumMod val="50000"/>
              </a:schemeClr>
            </a:solidFill>
            <a:latin typeface="+mj-lt"/>
          </a:endParaRPr>
        </a:p>
      </dgm:t>
    </dgm:pt>
    <dgm:pt modelId="{D619AE78-4228-4FB0-9ED7-BD9F0548524C}" type="parTrans" cxnId="{177739F0-D9CC-4DBC-9F9A-93BD2D0F88F0}">
      <dgm:prSet/>
      <dgm:spPr/>
      <dgm:t>
        <a:bodyPr/>
        <a:lstStyle/>
        <a:p>
          <a:endParaRPr lang="en-US"/>
        </a:p>
      </dgm:t>
    </dgm:pt>
    <dgm:pt modelId="{727F02A1-891C-4693-BC1E-43C185EDF223}" type="sibTrans" cxnId="{177739F0-D9CC-4DBC-9F9A-93BD2D0F88F0}">
      <dgm:prSet/>
      <dgm:spPr/>
      <dgm:t>
        <a:bodyPr/>
        <a:lstStyle/>
        <a:p>
          <a:endParaRPr lang="en-US"/>
        </a:p>
      </dgm:t>
    </dgm:pt>
    <dgm:pt modelId="{AF0B954A-B700-4462-87E5-2764133AAD08}">
      <dgm:prSet/>
      <dgm:spPr>
        <a:solidFill>
          <a:schemeClr val="bg1">
            <a:lumMod val="85000"/>
          </a:schemeClr>
        </a:solidFill>
        <a:ln>
          <a:solidFill>
            <a:schemeClr val="bg1">
              <a:lumMod val="85000"/>
            </a:schemeClr>
          </a:solidFill>
        </a:ln>
      </dgm:spPr>
      <dgm:t>
        <a:bodyPr/>
        <a:lstStyle/>
        <a:p>
          <a:r>
            <a:rPr lang="en-ZA" dirty="0">
              <a:solidFill>
                <a:schemeClr val="tx1">
                  <a:lumMod val="50000"/>
                </a:schemeClr>
              </a:solidFill>
              <a:latin typeface="+mj-lt"/>
            </a:rPr>
            <a:t>Raise International Funding </a:t>
          </a:r>
          <a:endParaRPr lang="en-US" dirty="0">
            <a:solidFill>
              <a:schemeClr val="tx1">
                <a:lumMod val="50000"/>
              </a:schemeClr>
            </a:solidFill>
            <a:latin typeface="+mj-lt"/>
          </a:endParaRPr>
        </a:p>
      </dgm:t>
    </dgm:pt>
    <dgm:pt modelId="{370354A3-F270-4FD6-A18A-8066C9A020AC}" type="parTrans" cxnId="{91344FD6-CC28-4DAC-A91C-5B4CA191BEA7}">
      <dgm:prSet/>
      <dgm:spPr/>
      <dgm:t>
        <a:bodyPr/>
        <a:lstStyle/>
        <a:p>
          <a:endParaRPr lang="en-US"/>
        </a:p>
      </dgm:t>
    </dgm:pt>
    <dgm:pt modelId="{C8C5C141-9A20-41E6-B390-10A1145B9F2D}" type="sibTrans" cxnId="{91344FD6-CC28-4DAC-A91C-5B4CA191BEA7}">
      <dgm:prSet/>
      <dgm:spPr/>
      <dgm:t>
        <a:bodyPr/>
        <a:lstStyle/>
        <a:p>
          <a:endParaRPr lang="en-US"/>
        </a:p>
      </dgm:t>
    </dgm:pt>
    <dgm:pt modelId="{D3C49056-B9CF-46F5-BF7E-E11E84CFDD0E}">
      <dgm:prSet/>
      <dgm:spPr>
        <a:solidFill>
          <a:schemeClr val="bg1">
            <a:lumMod val="85000"/>
          </a:schemeClr>
        </a:solidFill>
        <a:ln>
          <a:solidFill>
            <a:schemeClr val="bg1">
              <a:lumMod val="85000"/>
            </a:schemeClr>
          </a:solidFill>
        </a:ln>
      </dgm:spPr>
      <dgm:t>
        <a:bodyPr/>
        <a:lstStyle/>
        <a:p>
          <a:r>
            <a:rPr lang="en-ZA" dirty="0">
              <a:solidFill>
                <a:schemeClr val="tx1">
                  <a:lumMod val="50000"/>
                </a:schemeClr>
              </a:solidFill>
              <a:latin typeface="+mj-lt"/>
            </a:rPr>
            <a:t>Drive Media Participation and involve Media Specialists to maximise efficiencies  </a:t>
          </a:r>
          <a:endParaRPr lang="en-US" dirty="0">
            <a:solidFill>
              <a:schemeClr val="tx1">
                <a:lumMod val="50000"/>
              </a:schemeClr>
            </a:solidFill>
            <a:latin typeface="+mj-lt"/>
          </a:endParaRPr>
        </a:p>
      </dgm:t>
    </dgm:pt>
    <dgm:pt modelId="{9A077AC8-B49D-4048-8AD0-A2E5F1230858}" type="parTrans" cxnId="{59657E57-C460-4327-88F8-EA328D1FF0E4}">
      <dgm:prSet/>
      <dgm:spPr/>
      <dgm:t>
        <a:bodyPr/>
        <a:lstStyle/>
        <a:p>
          <a:endParaRPr lang="en-US"/>
        </a:p>
      </dgm:t>
    </dgm:pt>
    <dgm:pt modelId="{7F019E89-10F8-4070-8EBD-F560FCB3C169}" type="sibTrans" cxnId="{59657E57-C460-4327-88F8-EA328D1FF0E4}">
      <dgm:prSet/>
      <dgm:spPr/>
      <dgm:t>
        <a:bodyPr/>
        <a:lstStyle/>
        <a:p>
          <a:endParaRPr lang="en-US"/>
        </a:p>
      </dgm:t>
    </dgm:pt>
    <dgm:pt modelId="{63BC5F04-7557-4627-8F2A-10CB8E6F4C54}">
      <dgm:prSet/>
      <dgm:spPr>
        <a:solidFill>
          <a:schemeClr val="bg1">
            <a:lumMod val="85000"/>
          </a:schemeClr>
        </a:solidFill>
        <a:ln>
          <a:solidFill>
            <a:schemeClr val="bg1">
              <a:lumMod val="85000"/>
            </a:schemeClr>
          </a:solidFill>
        </a:ln>
      </dgm:spPr>
      <dgm:t>
        <a:bodyPr/>
        <a:lstStyle/>
        <a:p>
          <a:r>
            <a:rPr lang="en-ZA" dirty="0">
              <a:solidFill>
                <a:schemeClr val="tx1">
                  <a:lumMod val="50000"/>
                </a:schemeClr>
              </a:solidFill>
              <a:latin typeface="+mj-lt"/>
            </a:rPr>
            <a:t>Increase Education and Awareness from mass media to story-telling – encouraging creativity</a:t>
          </a:r>
          <a:endParaRPr lang="en-US" dirty="0">
            <a:solidFill>
              <a:schemeClr val="tx1">
                <a:lumMod val="50000"/>
              </a:schemeClr>
            </a:solidFill>
            <a:latin typeface="+mj-lt"/>
          </a:endParaRPr>
        </a:p>
      </dgm:t>
    </dgm:pt>
    <dgm:pt modelId="{0A60BB12-59A4-4E07-96C3-3DDDDBB3F517}" type="parTrans" cxnId="{11AC847D-0CB8-4352-BE1A-8CE2694ED501}">
      <dgm:prSet/>
      <dgm:spPr/>
      <dgm:t>
        <a:bodyPr/>
        <a:lstStyle/>
        <a:p>
          <a:endParaRPr lang="en-US"/>
        </a:p>
      </dgm:t>
    </dgm:pt>
    <dgm:pt modelId="{D4916DDF-3F90-474C-BC37-BB422EF5B833}" type="sibTrans" cxnId="{11AC847D-0CB8-4352-BE1A-8CE2694ED501}">
      <dgm:prSet/>
      <dgm:spPr/>
      <dgm:t>
        <a:bodyPr/>
        <a:lstStyle/>
        <a:p>
          <a:endParaRPr lang="en-US"/>
        </a:p>
      </dgm:t>
    </dgm:pt>
    <dgm:pt modelId="{92DC3D1D-02FA-48AB-9F3E-7FD6C14F1066}">
      <dgm:prSet/>
      <dgm:spPr>
        <a:solidFill>
          <a:schemeClr val="bg1">
            <a:lumMod val="85000"/>
          </a:schemeClr>
        </a:solidFill>
        <a:ln>
          <a:solidFill>
            <a:schemeClr val="bg1">
              <a:lumMod val="85000"/>
            </a:schemeClr>
          </a:solidFill>
        </a:ln>
      </dgm:spPr>
      <dgm:t>
        <a:bodyPr/>
        <a:lstStyle/>
        <a:p>
          <a:r>
            <a:rPr lang="en-ZA" dirty="0">
              <a:solidFill>
                <a:schemeClr val="tx1">
                  <a:lumMod val="50000"/>
                </a:schemeClr>
              </a:solidFill>
              <a:latin typeface="+mj-lt"/>
            </a:rPr>
            <a:t>From Science to Policy</a:t>
          </a:r>
          <a:endParaRPr lang="en-US" dirty="0">
            <a:solidFill>
              <a:schemeClr val="tx1">
                <a:lumMod val="50000"/>
              </a:schemeClr>
            </a:solidFill>
            <a:latin typeface="+mj-lt"/>
          </a:endParaRPr>
        </a:p>
      </dgm:t>
    </dgm:pt>
    <dgm:pt modelId="{0550F629-EA96-49D0-9F25-C995055AEFE9}" type="parTrans" cxnId="{27AF4B25-01D2-4E04-BFC2-1C8522B71368}">
      <dgm:prSet/>
      <dgm:spPr/>
      <dgm:t>
        <a:bodyPr/>
        <a:lstStyle/>
        <a:p>
          <a:endParaRPr lang="en-US"/>
        </a:p>
      </dgm:t>
    </dgm:pt>
    <dgm:pt modelId="{3379EB02-F9C1-44B8-BE82-8ECE5C061628}" type="sibTrans" cxnId="{27AF4B25-01D2-4E04-BFC2-1C8522B71368}">
      <dgm:prSet/>
      <dgm:spPr/>
      <dgm:t>
        <a:bodyPr/>
        <a:lstStyle/>
        <a:p>
          <a:endParaRPr lang="en-US"/>
        </a:p>
      </dgm:t>
    </dgm:pt>
    <dgm:pt modelId="{84466C17-69A9-4191-8719-DD9D79BFAD36}">
      <dgm:prSet/>
      <dgm:spPr>
        <a:solidFill>
          <a:schemeClr val="bg1">
            <a:lumMod val="85000"/>
          </a:schemeClr>
        </a:solidFill>
        <a:ln>
          <a:solidFill>
            <a:schemeClr val="bg1">
              <a:lumMod val="85000"/>
            </a:schemeClr>
          </a:solidFill>
        </a:ln>
      </dgm:spPr>
      <dgm:t>
        <a:bodyPr/>
        <a:lstStyle/>
        <a:p>
          <a:r>
            <a:rPr lang="en-ZA" dirty="0">
              <a:solidFill>
                <a:schemeClr val="tx1">
                  <a:lumMod val="50000"/>
                </a:schemeClr>
              </a:solidFill>
              <a:latin typeface="+mj-lt"/>
            </a:rPr>
            <a:t>Sharing and Learning Platforms – Exchanging knowledge</a:t>
          </a:r>
          <a:endParaRPr lang="en-US" dirty="0">
            <a:solidFill>
              <a:schemeClr val="tx1">
                <a:lumMod val="50000"/>
              </a:schemeClr>
            </a:solidFill>
            <a:latin typeface="+mj-lt"/>
          </a:endParaRPr>
        </a:p>
      </dgm:t>
    </dgm:pt>
    <dgm:pt modelId="{9C0C435B-C76B-48BA-B6ED-DC550CA704CD}" type="parTrans" cxnId="{6B8B665E-D44C-4CD4-9DA7-2C2411AC99A9}">
      <dgm:prSet/>
      <dgm:spPr/>
      <dgm:t>
        <a:bodyPr/>
        <a:lstStyle/>
        <a:p>
          <a:endParaRPr lang="en-US"/>
        </a:p>
      </dgm:t>
    </dgm:pt>
    <dgm:pt modelId="{242424EB-4E93-4745-867D-2E19AF601A4D}" type="sibTrans" cxnId="{6B8B665E-D44C-4CD4-9DA7-2C2411AC99A9}">
      <dgm:prSet/>
      <dgm:spPr/>
      <dgm:t>
        <a:bodyPr/>
        <a:lstStyle/>
        <a:p>
          <a:endParaRPr lang="en-US"/>
        </a:p>
      </dgm:t>
    </dgm:pt>
    <dgm:pt modelId="{28EE71AE-9F0A-41E4-9EC4-3250F855C3B2}">
      <dgm:prSet custT="1"/>
      <dgm:spPr>
        <a:solidFill>
          <a:schemeClr val="accent5"/>
        </a:solidFill>
        <a:ln>
          <a:solidFill>
            <a:schemeClr val="bg1">
              <a:lumMod val="85000"/>
            </a:schemeClr>
          </a:solidFill>
        </a:ln>
      </dgm:spPr>
      <dgm:t>
        <a:bodyPr/>
        <a:lstStyle/>
        <a:p>
          <a:pPr algn="ctr"/>
          <a:r>
            <a:rPr lang="en-ZA" sz="1400" dirty="0">
              <a:solidFill>
                <a:schemeClr val="bg1"/>
              </a:solidFill>
              <a:latin typeface="+mj-lt"/>
            </a:rPr>
            <a:t>From Human Rights to Inspiring Humans to Ignite Behaviour Change</a:t>
          </a:r>
          <a:endParaRPr lang="en-US" sz="1400" dirty="0">
            <a:solidFill>
              <a:schemeClr val="bg1"/>
            </a:solidFill>
            <a:latin typeface="+mj-lt"/>
          </a:endParaRPr>
        </a:p>
      </dgm:t>
    </dgm:pt>
    <dgm:pt modelId="{25F3CFB9-ABF0-4AD5-98E3-D2C757FC5A56}" type="parTrans" cxnId="{E3D77E18-D06F-49D8-8054-687D7A685605}">
      <dgm:prSet/>
      <dgm:spPr/>
      <dgm:t>
        <a:bodyPr/>
        <a:lstStyle/>
        <a:p>
          <a:endParaRPr lang="en-US"/>
        </a:p>
      </dgm:t>
    </dgm:pt>
    <dgm:pt modelId="{D48F2CCC-E970-45FF-929B-050CCD0CD063}" type="sibTrans" cxnId="{E3D77E18-D06F-49D8-8054-687D7A685605}">
      <dgm:prSet/>
      <dgm:spPr/>
      <dgm:t>
        <a:bodyPr/>
        <a:lstStyle/>
        <a:p>
          <a:endParaRPr lang="en-US"/>
        </a:p>
      </dgm:t>
    </dgm:pt>
    <dgm:pt modelId="{F1D2FB8C-37F4-CF40-B55B-8D5E0E439555}">
      <dgm:prSet/>
      <dgm:spPr>
        <a:solidFill>
          <a:schemeClr val="bg1">
            <a:lumMod val="85000"/>
          </a:schemeClr>
        </a:solidFill>
        <a:ln>
          <a:solidFill>
            <a:schemeClr val="bg1">
              <a:lumMod val="85000"/>
            </a:schemeClr>
          </a:solidFill>
        </a:ln>
      </dgm:spPr>
      <dgm:t>
        <a:bodyPr/>
        <a:lstStyle/>
        <a:p>
          <a:r>
            <a:rPr lang="en-US" dirty="0">
              <a:solidFill>
                <a:schemeClr val="tx1">
                  <a:lumMod val="50000"/>
                </a:schemeClr>
              </a:solidFill>
              <a:latin typeface="+mj-lt"/>
            </a:rPr>
            <a:t>Acknowledging that there isn't one approach -  each country/community has different communication requirements</a:t>
          </a:r>
        </a:p>
      </dgm:t>
    </dgm:pt>
    <dgm:pt modelId="{31EA4782-84B4-FE4F-9A9C-26936DA6437C}" type="parTrans" cxnId="{83E8DA2D-B06B-4A4D-9F38-50494FF7A0E1}">
      <dgm:prSet/>
      <dgm:spPr/>
      <dgm:t>
        <a:bodyPr/>
        <a:lstStyle/>
        <a:p>
          <a:endParaRPr lang="en-GB"/>
        </a:p>
      </dgm:t>
    </dgm:pt>
    <dgm:pt modelId="{A0631F95-AC76-1A4D-A7EB-4AEA80F751DE}" type="sibTrans" cxnId="{83E8DA2D-B06B-4A4D-9F38-50494FF7A0E1}">
      <dgm:prSet/>
      <dgm:spPr/>
      <dgm:t>
        <a:bodyPr/>
        <a:lstStyle/>
        <a:p>
          <a:endParaRPr lang="en-GB"/>
        </a:p>
      </dgm:t>
    </dgm:pt>
    <dgm:pt modelId="{24493F26-866F-5F4B-AF50-C1DA22137B20}">
      <dgm:prSet/>
      <dgm:spPr>
        <a:solidFill>
          <a:schemeClr val="bg1">
            <a:lumMod val="85000"/>
          </a:schemeClr>
        </a:solidFill>
        <a:ln>
          <a:solidFill>
            <a:schemeClr val="bg1">
              <a:lumMod val="85000"/>
            </a:schemeClr>
          </a:solidFill>
        </a:ln>
      </dgm:spPr>
      <dgm:t>
        <a:bodyPr/>
        <a:lstStyle/>
        <a:p>
          <a:r>
            <a:rPr lang="en-US" dirty="0">
              <a:solidFill>
                <a:schemeClr val="tx1">
                  <a:lumMod val="50000"/>
                </a:schemeClr>
              </a:solidFill>
              <a:latin typeface="+mj-lt"/>
            </a:rPr>
            <a:t>Establish a Global Climate Action Communication Council</a:t>
          </a:r>
        </a:p>
      </dgm:t>
    </dgm:pt>
    <dgm:pt modelId="{577717E1-41A9-DB48-BF12-57DE2D8DE76E}" type="parTrans" cxnId="{D536B2E4-0964-4640-BA47-E3D6B2547C2D}">
      <dgm:prSet/>
      <dgm:spPr/>
      <dgm:t>
        <a:bodyPr/>
        <a:lstStyle/>
        <a:p>
          <a:endParaRPr lang="en-GB"/>
        </a:p>
      </dgm:t>
    </dgm:pt>
    <dgm:pt modelId="{64241620-C712-A744-8CF3-3B8BB1FEAC3C}" type="sibTrans" cxnId="{D536B2E4-0964-4640-BA47-E3D6B2547C2D}">
      <dgm:prSet/>
      <dgm:spPr/>
      <dgm:t>
        <a:bodyPr/>
        <a:lstStyle/>
        <a:p>
          <a:endParaRPr lang="en-GB"/>
        </a:p>
      </dgm:t>
    </dgm:pt>
    <dgm:pt modelId="{EBADF51B-41A0-954D-9ECA-13D765988D60}">
      <dgm:prSet/>
      <dgm:spPr>
        <a:solidFill>
          <a:schemeClr val="bg1">
            <a:lumMod val="85000"/>
          </a:schemeClr>
        </a:solidFill>
        <a:ln>
          <a:solidFill>
            <a:schemeClr val="bg1">
              <a:lumMod val="85000"/>
            </a:schemeClr>
          </a:solidFill>
        </a:ln>
      </dgm:spPr>
      <dgm:t>
        <a:bodyPr/>
        <a:lstStyle/>
        <a:p>
          <a:r>
            <a:rPr lang="en-US" dirty="0">
              <a:solidFill>
                <a:schemeClr val="tx1">
                  <a:lumMod val="50000"/>
                </a:schemeClr>
              </a:solidFill>
              <a:latin typeface="+mj-lt"/>
            </a:rPr>
            <a:t>Online and offline activism both play a key role in increasing word-of-mouth and viral campaign opportunities (earned media exposure)</a:t>
          </a:r>
        </a:p>
      </dgm:t>
    </dgm:pt>
    <dgm:pt modelId="{756ADCEA-DE7F-D64F-9FAD-61432F6E07F8}" type="parTrans" cxnId="{815DB51B-0E5C-2542-B32E-8B2FAE846AE3}">
      <dgm:prSet/>
      <dgm:spPr/>
      <dgm:t>
        <a:bodyPr/>
        <a:lstStyle/>
        <a:p>
          <a:endParaRPr lang="en-GB"/>
        </a:p>
      </dgm:t>
    </dgm:pt>
    <dgm:pt modelId="{6C4C5399-F294-8449-881A-B188E78E50BF}" type="sibTrans" cxnId="{815DB51B-0E5C-2542-B32E-8B2FAE846AE3}">
      <dgm:prSet/>
      <dgm:spPr/>
      <dgm:t>
        <a:bodyPr/>
        <a:lstStyle/>
        <a:p>
          <a:endParaRPr lang="en-GB"/>
        </a:p>
      </dgm:t>
    </dgm:pt>
    <dgm:pt modelId="{F4AC6379-D401-DE4C-BDE4-02C6E4F288A4}">
      <dgm:prSet/>
      <dgm:spPr>
        <a:solidFill>
          <a:schemeClr val="bg1">
            <a:lumMod val="85000"/>
          </a:schemeClr>
        </a:solidFill>
        <a:ln>
          <a:solidFill>
            <a:schemeClr val="bg1">
              <a:lumMod val="85000"/>
            </a:schemeClr>
          </a:solidFill>
        </a:ln>
      </dgm:spPr>
      <dgm:t>
        <a:bodyPr/>
        <a:lstStyle/>
        <a:p>
          <a:r>
            <a:rPr lang="en-ZA" dirty="0">
              <a:solidFill>
                <a:schemeClr val="tx1">
                  <a:lumMod val="50000"/>
                </a:schemeClr>
              </a:solidFill>
              <a:latin typeface="+mj-lt"/>
            </a:rPr>
            <a:t>Driven at different levels - from National Governments to Private Sector to Local Communities (Encouraging Community Engagement)</a:t>
          </a:r>
          <a:endParaRPr lang="en-US" dirty="0">
            <a:solidFill>
              <a:schemeClr val="tx1">
                <a:lumMod val="50000"/>
              </a:schemeClr>
            </a:solidFill>
            <a:latin typeface="+mj-lt"/>
          </a:endParaRPr>
        </a:p>
      </dgm:t>
    </dgm:pt>
    <dgm:pt modelId="{6EB1E6EC-3995-7C47-AB7E-F13E5D5EBCD6}" type="parTrans" cxnId="{6B891E6F-8D57-AC46-85D0-079D4AD8537D}">
      <dgm:prSet/>
      <dgm:spPr/>
      <dgm:t>
        <a:bodyPr/>
        <a:lstStyle/>
        <a:p>
          <a:endParaRPr lang="en-GB"/>
        </a:p>
      </dgm:t>
    </dgm:pt>
    <dgm:pt modelId="{F705E324-EE84-8743-AF09-A4BCC329536F}" type="sibTrans" cxnId="{6B891E6F-8D57-AC46-85D0-079D4AD8537D}">
      <dgm:prSet/>
      <dgm:spPr/>
      <dgm:t>
        <a:bodyPr/>
        <a:lstStyle/>
        <a:p>
          <a:endParaRPr lang="en-GB"/>
        </a:p>
      </dgm:t>
    </dgm:pt>
    <dgm:pt modelId="{46A77C29-AE15-3A4D-B781-FFC04C7589F6}">
      <dgm:prSet/>
      <dgm:spPr>
        <a:solidFill>
          <a:schemeClr val="bg1">
            <a:lumMod val="85000"/>
          </a:schemeClr>
        </a:solidFill>
        <a:ln>
          <a:solidFill>
            <a:schemeClr val="bg1">
              <a:lumMod val="85000"/>
            </a:schemeClr>
          </a:solidFill>
        </a:ln>
      </dgm:spPr>
      <dgm:t>
        <a:bodyPr/>
        <a:lstStyle/>
        <a:p>
          <a:r>
            <a:rPr lang="en-US" dirty="0">
              <a:solidFill>
                <a:schemeClr val="tx1">
                  <a:lumMod val="50000"/>
                </a:schemeClr>
              </a:solidFill>
              <a:latin typeface="+mj-lt"/>
            </a:rPr>
            <a:t>Market vulnerabilities such as gender inequalities need to be taken into account</a:t>
          </a:r>
        </a:p>
      </dgm:t>
    </dgm:pt>
    <dgm:pt modelId="{930323FA-FC4F-EB42-B0EA-1BB064825C7A}" type="parTrans" cxnId="{9BBEC724-2E07-1349-93DE-7A44137E2FD9}">
      <dgm:prSet/>
      <dgm:spPr/>
      <dgm:t>
        <a:bodyPr/>
        <a:lstStyle/>
        <a:p>
          <a:endParaRPr lang="en-GB"/>
        </a:p>
      </dgm:t>
    </dgm:pt>
    <dgm:pt modelId="{78B085E8-CC21-264B-8FBB-598493AB9F71}" type="sibTrans" cxnId="{9BBEC724-2E07-1349-93DE-7A44137E2FD9}">
      <dgm:prSet/>
      <dgm:spPr/>
      <dgm:t>
        <a:bodyPr/>
        <a:lstStyle/>
        <a:p>
          <a:endParaRPr lang="en-GB"/>
        </a:p>
      </dgm:t>
    </dgm:pt>
    <dgm:pt modelId="{DB2D5C40-9CD8-444D-9D2C-4C9F82DAF885}">
      <dgm:prSet/>
      <dgm:spPr>
        <a:solidFill>
          <a:schemeClr val="bg1">
            <a:lumMod val="85000"/>
          </a:schemeClr>
        </a:solidFill>
        <a:ln>
          <a:solidFill>
            <a:schemeClr val="bg1">
              <a:lumMod val="85000"/>
            </a:schemeClr>
          </a:solidFill>
        </a:ln>
      </dgm:spPr>
      <dgm:t>
        <a:bodyPr/>
        <a:lstStyle/>
        <a:p>
          <a:r>
            <a:rPr lang="en-US" dirty="0">
              <a:solidFill>
                <a:schemeClr val="tx1">
                  <a:lumMod val="50000"/>
                </a:schemeClr>
              </a:solidFill>
              <a:latin typeface="+mj-lt"/>
            </a:rPr>
            <a:t>Need to fast track Climate Change Communication - we are behind, especially in Africa</a:t>
          </a:r>
        </a:p>
      </dgm:t>
    </dgm:pt>
    <dgm:pt modelId="{BE6C97B3-29EC-F442-AF6E-71E2F1C1066B}" type="parTrans" cxnId="{08A56CA7-E910-BF42-BF77-D988086DD4BD}">
      <dgm:prSet/>
      <dgm:spPr/>
      <dgm:t>
        <a:bodyPr/>
        <a:lstStyle/>
        <a:p>
          <a:endParaRPr lang="en-GB"/>
        </a:p>
      </dgm:t>
    </dgm:pt>
    <dgm:pt modelId="{CD3806E4-9C92-7D4F-8CA6-304A6045D581}" type="sibTrans" cxnId="{08A56CA7-E910-BF42-BF77-D988086DD4BD}">
      <dgm:prSet/>
      <dgm:spPr/>
      <dgm:t>
        <a:bodyPr/>
        <a:lstStyle/>
        <a:p>
          <a:endParaRPr lang="en-GB"/>
        </a:p>
      </dgm:t>
    </dgm:pt>
    <dgm:pt modelId="{D1A59613-2E55-8540-8FB7-A6316927C0C5}" type="pres">
      <dgm:prSet presAssocID="{2CECDBF2-5E64-480F-B2CD-1A499EE06ED9}" presName="linear" presStyleCnt="0">
        <dgm:presLayoutVars>
          <dgm:animLvl val="lvl"/>
          <dgm:resizeHandles val="exact"/>
        </dgm:presLayoutVars>
      </dgm:prSet>
      <dgm:spPr/>
    </dgm:pt>
    <dgm:pt modelId="{9E92B8D7-0052-1746-BE46-22EB2DEE938A}" type="pres">
      <dgm:prSet presAssocID="{DB2D5C40-9CD8-444D-9D2C-4C9F82DAF885}" presName="parentText" presStyleLbl="node1" presStyleIdx="0" presStyleCnt="13">
        <dgm:presLayoutVars>
          <dgm:chMax val="0"/>
          <dgm:bulletEnabled val="1"/>
        </dgm:presLayoutVars>
      </dgm:prSet>
      <dgm:spPr/>
    </dgm:pt>
    <dgm:pt modelId="{0E4F4406-0685-7B4D-BAED-CFDE16F8CB2F}" type="pres">
      <dgm:prSet presAssocID="{CD3806E4-9C92-7D4F-8CA6-304A6045D581}" presName="spacer" presStyleCnt="0"/>
      <dgm:spPr/>
    </dgm:pt>
    <dgm:pt modelId="{E4341EC4-4926-8A46-BABB-86678DAC443E}" type="pres">
      <dgm:prSet presAssocID="{24493F26-866F-5F4B-AF50-C1DA22137B20}" presName="parentText" presStyleLbl="node1" presStyleIdx="1" presStyleCnt="13">
        <dgm:presLayoutVars>
          <dgm:chMax val="0"/>
          <dgm:bulletEnabled val="1"/>
        </dgm:presLayoutVars>
      </dgm:prSet>
      <dgm:spPr/>
    </dgm:pt>
    <dgm:pt modelId="{3078EA36-7887-CE4B-A978-48D83A5955CD}" type="pres">
      <dgm:prSet presAssocID="{64241620-C712-A744-8CF3-3B8BB1FEAC3C}" presName="spacer" presStyleCnt="0"/>
      <dgm:spPr/>
    </dgm:pt>
    <dgm:pt modelId="{A4FD882C-9B43-DF40-9CA6-B4521F8D5DC3}" type="pres">
      <dgm:prSet presAssocID="{65B99699-CC6E-41EF-BF47-B648D198AB14}" presName="parentText" presStyleLbl="node1" presStyleIdx="2" presStyleCnt="13">
        <dgm:presLayoutVars>
          <dgm:chMax val="0"/>
          <dgm:bulletEnabled val="1"/>
        </dgm:presLayoutVars>
      </dgm:prSet>
      <dgm:spPr/>
    </dgm:pt>
    <dgm:pt modelId="{5CF10FC6-C5F3-FD4E-95C8-F31E24BDF0AF}" type="pres">
      <dgm:prSet presAssocID="{727F02A1-891C-4693-BC1E-43C185EDF223}" presName="spacer" presStyleCnt="0"/>
      <dgm:spPr/>
    </dgm:pt>
    <dgm:pt modelId="{D5348F99-FB95-854A-BF3E-C298CC501BFE}" type="pres">
      <dgm:prSet presAssocID="{F4AC6379-D401-DE4C-BDE4-02C6E4F288A4}" presName="parentText" presStyleLbl="node1" presStyleIdx="3" presStyleCnt="13">
        <dgm:presLayoutVars>
          <dgm:chMax val="0"/>
          <dgm:bulletEnabled val="1"/>
        </dgm:presLayoutVars>
      </dgm:prSet>
      <dgm:spPr/>
    </dgm:pt>
    <dgm:pt modelId="{6A2C44BC-986A-6F44-ABAB-C67102B622F8}" type="pres">
      <dgm:prSet presAssocID="{F705E324-EE84-8743-AF09-A4BCC329536F}" presName="spacer" presStyleCnt="0"/>
      <dgm:spPr/>
    </dgm:pt>
    <dgm:pt modelId="{605F1A13-4F89-474D-8540-C03B67EDD528}" type="pres">
      <dgm:prSet presAssocID="{F1D2FB8C-37F4-CF40-B55B-8D5E0E439555}" presName="parentText" presStyleLbl="node1" presStyleIdx="4" presStyleCnt="13">
        <dgm:presLayoutVars>
          <dgm:chMax val="0"/>
          <dgm:bulletEnabled val="1"/>
        </dgm:presLayoutVars>
      </dgm:prSet>
      <dgm:spPr/>
    </dgm:pt>
    <dgm:pt modelId="{8E2C058A-265F-2E46-96FE-30B0C09BD8EB}" type="pres">
      <dgm:prSet presAssocID="{A0631F95-AC76-1A4D-A7EB-4AEA80F751DE}" presName="spacer" presStyleCnt="0"/>
      <dgm:spPr/>
    </dgm:pt>
    <dgm:pt modelId="{FFAFFF48-3C2E-D642-BCCA-1B4E9BC8AE87}" type="pres">
      <dgm:prSet presAssocID="{46A77C29-AE15-3A4D-B781-FFC04C7589F6}" presName="parentText" presStyleLbl="node1" presStyleIdx="5" presStyleCnt="13">
        <dgm:presLayoutVars>
          <dgm:chMax val="0"/>
          <dgm:bulletEnabled val="1"/>
        </dgm:presLayoutVars>
      </dgm:prSet>
      <dgm:spPr/>
    </dgm:pt>
    <dgm:pt modelId="{8D1C4126-4F61-2D41-9DFB-C70581ADC76A}" type="pres">
      <dgm:prSet presAssocID="{78B085E8-CC21-264B-8FBB-598493AB9F71}" presName="spacer" presStyleCnt="0"/>
      <dgm:spPr/>
    </dgm:pt>
    <dgm:pt modelId="{108F8926-0518-4F4E-998C-3495DD466A95}" type="pres">
      <dgm:prSet presAssocID="{AF0B954A-B700-4462-87E5-2764133AAD08}" presName="parentText" presStyleLbl="node1" presStyleIdx="6" presStyleCnt="13">
        <dgm:presLayoutVars>
          <dgm:chMax val="0"/>
          <dgm:bulletEnabled val="1"/>
        </dgm:presLayoutVars>
      </dgm:prSet>
      <dgm:spPr/>
    </dgm:pt>
    <dgm:pt modelId="{529B1568-3FE2-F546-8958-36BDC90732DF}" type="pres">
      <dgm:prSet presAssocID="{C8C5C141-9A20-41E6-B390-10A1145B9F2D}" presName="spacer" presStyleCnt="0"/>
      <dgm:spPr/>
    </dgm:pt>
    <dgm:pt modelId="{0F1AE3CA-BF8B-B841-8D2C-879D1BB3C9F3}" type="pres">
      <dgm:prSet presAssocID="{D3C49056-B9CF-46F5-BF7E-E11E84CFDD0E}" presName="parentText" presStyleLbl="node1" presStyleIdx="7" presStyleCnt="13">
        <dgm:presLayoutVars>
          <dgm:chMax val="0"/>
          <dgm:bulletEnabled val="1"/>
        </dgm:presLayoutVars>
      </dgm:prSet>
      <dgm:spPr/>
    </dgm:pt>
    <dgm:pt modelId="{22ECCA9E-2BEA-A04E-9C04-EEE9AE2180BC}" type="pres">
      <dgm:prSet presAssocID="{7F019E89-10F8-4070-8EBD-F560FCB3C169}" presName="spacer" presStyleCnt="0"/>
      <dgm:spPr/>
    </dgm:pt>
    <dgm:pt modelId="{42FCB4B4-F448-2543-B4BF-011D83800C2E}" type="pres">
      <dgm:prSet presAssocID="{63BC5F04-7557-4627-8F2A-10CB8E6F4C54}" presName="parentText" presStyleLbl="node1" presStyleIdx="8" presStyleCnt="13">
        <dgm:presLayoutVars>
          <dgm:chMax val="0"/>
          <dgm:bulletEnabled val="1"/>
        </dgm:presLayoutVars>
      </dgm:prSet>
      <dgm:spPr/>
    </dgm:pt>
    <dgm:pt modelId="{04590D00-54A9-6E43-88B0-449E5E0391D0}" type="pres">
      <dgm:prSet presAssocID="{D4916DDF-3F90-474C-BC37-BB422EF5B833}" presName="spacer" presStyleCnt="0"/>
      <dgm:spPr/>
    </dgm:pt>
    <dgm:pt modelId="{F1818210-89F7-924E-9928-87545B84EA9D}" type="pres">
      <dgm:prSet presAssocID="{EBADF51B-41A0-954D-9ECA-13D765988D60}" presName="parentText" presStyleLbl="node1" presStyleIdx="9" presStyleCnt="13">
        <dgm:presLayoutVars>
          <dgm:chMax val="0"/>
          <dgm:bulletEnabled val="1"/>
        </dgm:presLayoutVars>
      </dgm:prSet>
      <dgm:spPr/>
    </dgm:pt>
    <dgm:pt modelId="{13B38E8F-1654-5740-AD64-691B65F7082F}" type="pres">
      <dgm:prSet presAssocID="{6C4C5399-F294-8449-881A-B188E78E50BF}" presName="spacer" presStyleCnt="0"/>
      <dgm:spPr/>
    </dgm:pt>
    <dgm:pt modelId="{823E9CFB-F38A-3C4F-8513-397D26C40657}" type="pres">
      <dgm:prSet presAssocID="{92DC3D1D-02FA-48AB-9F3E-7FD6C14F1066}" presName="parentText" presStyleLbl="node1" presStyleIdx="10" presStyleCnt="13">
        <dgm:presLayoutVars>
          <dgm:chMax val="0"/>
          <dgm:bulletEnabled val="1"/>
        </dgm:presLayoutVars>
      </dgm:prSet>
      <dgm:spPr/>
    </dgm:pt>
    <dgm:pt modelId="{B800E390-A8AD-D348-A8CD-4DF278B39B86}" type="pres">
      <dgm:prSet presAssocID="{3379EB02-F9C1-44B8-BE82-8ECE5C061628}" presName="spacer" presStyleCnt="0"/>
      <dgm:spPr/>
    </dgm:pt>
    <dgm:pt modelId="{3D2A3763-7E4D-C241-AE0C-B1C8CE74D7B6}" type="pres">
      <dgm:prSet presAssocID="{84466C17-69A9-4191-8719-DD9D79BFAD36}" presName="parentText" presStyleLbl="node1" presStyleIdx="11" presStyleCnt="13">
        <dgm:presLayoutVars>
          <dgm:chMax val="0"/>
          <dgm:bulletEnabled val="1"/>
        </dgm:presLayoutVars>
      </dgm:prSet>
      <dgm:spPr/>
    </dgm:pt>
    <dgm:pt modelId="{60FCD47D-1526-6A4B-9FE7-8B1FFD09FE13}" type="pres">
      <dgm:prSet presAssocID="{242424EB-4E93-4745-867D-2E19AF601A4D}" presName="spacer" presStyleCnt="0"/>
      <dgm:spPr/>
    </dgm:pt>
    <dgm:pt modelId="{4D12CC1B-F792-4B4A-83F3-1C440E568860}" type="pres">
      <dgm:prSet presAssocID="{28EE71AE-9F0A-41E4-9EC4-3250F855C3B2}" presName="parentText" presStyleLbl="node1" presStyleIdx="12" presStyleCnt="13" custLinFactY="100000" custLinFactNeighborY="101897">
        <dgm:presLayoutVars>
          <dgm:chMax val="0"/>
          <dgm:bulletEnabled val="1"/>
        </dgm:presLayoutVars>
      </dgm:prSet>
      <dgm:spPr/>
    </dgm:pt>
  </dgm:ptLst>
  <dgm:cxnLst>
    <dgm:cxn modelId="{97175F15-A8EE-1B4A-98E9-DD19A62BEE24}" type="presOf" srcId="{63BC5F04-7557-4627-8F2A-10CB8E6F4C54}" destId="{42FCB4B4-F448-2543-B4BF-011D83800C2E}" srcOrd="0" destOrd="0" presId="urn:microsoft.com/office/officeart/2005/8/layout/vList2"/>
    <dgm:cxn modelId="{E3D77E18-D06F-49D8-8054-687D7A685605}" srcId="{2CECDBF2-5E64-480F-B2CD-1A499EE06ED9}" destId="{28EE71AE-9F0A-41E4-9EC4-3250F855C3B2}" srcOrd="12" destOrd="0" parTransId="{25F3CFB9-ABF0-4AD5-98E3-D2C757FC5A56}" sibTransId="{D48F2CCC-E970-45FF-929B-050CCD0CD063}"/>
    <dgm:cxn modelId="{815DB51B-0E5C-2542-B32E-8B2FAE846AE3}" srcId="{2CECDBF2-5E64-480F-B2CD-1A499EE06ED9}" destId="{EBADF51B-41A0-954D-9ECA-13D765988D60}" srcOrd="9" destOrd="0" parTransId="{756ADCEA-DE7F-D64F-9FAD-61432F6E07F8}" sibTransId="{6C4C5399-F294-8449-881A-B188E78E50BF}"/>
    <dgm:cxn modelId="{9BBEC724-2E07-1349-93DE-7A44137E2FD9}" srcId="{2CECDBF2-5E64-480F-B2CD-1A499EE06ED9}" destId="{46A77C29-AE15-3A4D-B781-FFC04C7589F6}" srcOrd="5" destOrd="0" parTransId="{930323FA-FC4F-EB42-B0EA-1BB064825C7A}" sibTransId="{78B085E8-CC21-264B-8FBB-598493AB9F71}"/>
    <dgm:cxn modelId="{27AF4B25-01D2-4E04-BFC2-1C8522B71368}" srcId="{2CECDBF2-5E64-480F-B2CD-1A499EE06ED9}" destId="{92DC3D1D-02FA-48AB-9F3E-7FD6C14F1066}" srcOrd="10" destOrd="0" parTransId="{0550F629-EA96-49D0-9F25-C995055AEFE9}" sibTransId="{3379EB02-F9C1-44B8-BE82-8ECE5C061628}"/>
    <dgm:cxn modelId="{83E8DA2D-B06B-4A4D-9F38-50494FF7A0E1}" srcId="{2CECDBF2-5E64-480F-B2CD-1A499EE06ED9}" destId="{F1D2FB8C-37F4-CF40-B55B-8D5E0E439555}" srcOrd="4" destOrd="0" parTransId="{31EA4782-84B4-FE4F-9A9C-26936DA6437C}" sibTransId="{A0631F95-AC76-1A4D-A7EB-4AEA80F751DE}"/>
    <dgm:cxn modelId="{9732FE32-8C9E-6B4A-BFD8-437A48B5BAE1}" type="presOf" srcId="{28EE71AE-9F0A-41E4-9EC4-3250F855C3B2}" destId="{4D12CC1B-F792-4B4A-83F3-1C440E568860}" srcOrd="0" destOrd="0" presId="urn:microsoft.com/office/officeart/2005/8/layout/vList2"/>
    <dgm:cxn modelId="{5C8C0436-B4DA-2947-97D3-3406BF122B2E}" type="presOf" srcId="{92DC3D1D-02FA-48AB-9F3E-7FD6C14F1066}" destId="{823E9CFB-F38A-3C4F-8513-397D26C40657}" srcOrd="0" destOrd="0" presId="urn:microsoft.com/office/officeart/2005/8/layout/vList2"/>
    <dgm:cxn modelId="{59657E57-C460-4327-88F8-EA328D1FF0E4}" srcId="{2CECDBF2-5E64-480F-B2CD-1A499EE06ED9}" destId="{D3C49056-B9CF-46F5-BF7E-E11E84CFDD0E}" srcOrd="7" destOrd="0" parTransId="{9A077AC8-B49D-4048-8AD0-A2E5F1230858}" sibTransId="{7F019E89-10F8-4070-8EBD-F560FCB3C169}"/>
    <dgm:cxn modelId="{6B8B665E-D44C-4CD4-9DA7-2C2411AC99A9}" srcId="{2CECDBF2-5E64-480F-B2CD-1A499EE06ED9}" destId="{84466C17-69A9-4191-8719-DD9D79BFAD36}" srcOrd="11" destOrd="0" parTransId="{9C0C435B-C76B-48BA-B6ED-DC550CA704CD}" sibTransId="{242424EB-4E93-4745-867D-2E19AF601A4D}"/>
    <dgm:cxn modelId="{7950E55E-8A3A-E44C-BAE6-94B284C69FF8}" type="presOf" srcId="{84466C17-69A9-4191-8719-DD9D79BFAD36}" destId="{3D2A3763-7E4D-C241-AE0C-B1C8CE74D7B6}" srcOrd="0" destOrd="0" presId="urn:microsoft.com/office/officeart/2005/8/layout/vList2"/>
    <dgm:cxn modelId="{B0185064-4DC0-0E48-A425-03D9476E715F}" type="presOf" srcId="{46A77C29-AE15-3A4D-B781-FFC04C7589F6}" destId="{FFAFFF48-3C2E-D642-BCCA-1B4E9BC8AE87}" srcOrd="0" destOrd="0" presId="urn:microsoft.com/office/officeart/2005/8/layout/vList2"/>
    <dgm:cxn modelId="{A58E2565-53CD-EE4A-9714-EE68A00EA217}" type="presOf" srcId="{24493F26-866F-5F4B-AF50-C1DA22137B20}" destId="{E4341EC4-4926-8A46-BABB-86678DAC443E}" srcOrd="0" destOrd="0" presId="urn:microsoft.com/office/officeart/2005/8/layout/vList2"/>
    <dgm:cxn modelId="{6B891E6F-8D57-AC46-85D0-079D4AD8537D}" srcId="{2CECDBF2-5E64-480F-B2CD-1A499EE06ED9}" destId="{F4AC6379-D401-DE4C-BDE4-02C6E4F288A4}" srcOrd="3" destOrd="0" parTransId="{6EB1E6EC-3995-7C47-AB7E-F13E5D5EBCD6}" sibTransId="{F705E324-EE84-8743-AF09-A4BCC329536F}"/>
    <dgm:cxn modelId="{2DFDC673-1728-1C42-BBF1-53CD41DFEF2A}" type="presOf" srcId="{2CECDBF2-5E64-480F-B2CD-1A499EE06ED9}" destId="{D1A59613-2E55-8540-8FB7-A6316927C0C5}" srcOrd="0" destOrd="0" presId="urn:microsoft.com/office/officeart/2005/8/layout/vList2"/>
    <dgm:cxn modelId="{11AC847D-0CB8-4352-BE1A-8CE2694ED501}" srcId="{2CECDBF2-5E64-480F-B2CD-1A499EE06ED9}" destId="{63BC5F04-7557-4627-8F2A-10CB8E6F4C54}" srcOrd="8" destOrd="0" parTransId="{0A60BB12-59A4-4E07-96C3-3DDDDBB3F517}" sibTransId="{D4916DDF-3F90-474C-BC37-BB422EF5B833}"/>
    <dgm:cxn modelId="{1AD5217E-8CA9-194A-88B6-D61B507EDDB4}" type="presOf" srcId="{AF0B954A-B700-4462-87E5-2764133AAD08}" destId="{108F8926-0518-4F4E-998C-3495DD466A95}" srcOrd="0" destOrd="0" presId="urn:microsoft.com/office/officeart/2005/8/layout/vList2"/>
    <dgm:cxn modelId="{267B7A88-F469-0D4D-8A93-5CEDB35B03FD}" type="presOf" srcId="{EBADF51B-41A0-954D-9ECA-13D765988D60}" destId="{F1818210-89F7-924E-9928-87545B84EA9D}" srcOrd="0" destOrd="0" presId="urn:microsoft.com/office/officeart/2005/8/layout/vList2"/>
    <dgm:cxn modelId="{0552E89C-24F5-E342-9AD0-7FCE617C6721}" type="presOf" srcId="{F1D2FB8C-37F4-CF40-B55B-8D5E0E439555}" destId="{605F1A13-4F89-474D-8540-C03B67EDD528}" srcOrd="0" destOrd="0" presId="urn:microsoft.com/office/officeart/2005/8/layout/vList2"/>
    <dgm:cxn modelId="{D1A9F89C-3DCF-674E-AE2E-1B9C347A8E3A}" type="presOf" srcId="{DB2D5C40-9CD8-444D-9D2C-4C9F82DAF885}" destId="{9E92B8D7-0052-1746-BE46-22EB2DEE938A}" srcOrd="0" destOrd="0" presId="urn:microsoft.com/office/officeart/2005/8/layout/vList2"/>
    <dgm:cxn modelId="{48CA76A4-C8B4-E34C-92E3-D536349902AB}" type="presOf" srcId="{65B99699-CC6E-41EF-BF47-B648D198AB14}" destId="{A4FD882C-9B43-DF40-9CA6-B4521F8D5DC3}" srcOrd="0" destOrd="0" presId="urn:microsoft.com/office/officeart/2005/8/layout/vList2"/>
    <dgm:cxn modelId="{08A56CA7-E910-BF42-BF77-D988086DD4BD}" srcId="{2CECDBF2-5E64-480F-B2CD-1A499EE06ED9}" destId="{DB2D5C40-9CD8-444D-9D2C-4C9F82DAF885}" srcOrd="0" destOrd="0" parTransId="{BE6C97B3-29EC-F442-AF6E-71E2F1C1066B}" sibTransId="{CD3806E4-9C92-7D4F-8CA6-304A6045D581}"/>
    <dgm:cxn modelId="{BD6D73B6-AE84-6742-887D-7B2F7D53B67B}" type="presOf" srcId="{F4AC6379-D401-DE4C-BDE4-02C6E4F288A4}" destId="{D5348F99-FB95-854A-BF3E-C298CC501BFE}" srcOrd="0" destOrd="0" presId="urn:microsoft.com/office/officeart/2005/8/layout/vList2"/>
    <dgm:cxn modelId="{91344FD6-CC28-4DAC-A91C-5B4CA191BEA7}" srcId="{2CECDBF2-5E64-480F-B2CD-1A499EE06ED9}" destId="{AF0B954A-B700-4462-87E5-2764133AAD08}" srcOrd="6" destOrd="0" parTransId="{370354A3-F270-4FD6-A18A-8066C9A020AC}" sibTransId="{C8C5C141-9A20-41E6-B390-10A1145B9F2D}"/>
    <dgm:cxn modelId="{D536B2E4-0964-4640-BA47-E3D6B2547C2D}" srcId="{2CECDBF2-5E64-480F-B2CD-1A499EE06ED9}" destId="{24493F26-866F-5F4B-AF50-C1DA22137B20}" srcOrd="1" destOrd="0" parTransId="{577717E1-41A9-DB48-BF12-57DE2D8DE76E}" sibTransId="{64241620-C712-A744-8CF3-3B8BB1FEAC3C}"/>
    <dgm:cxn modelId="{177739F0-D9CC-4DBC-9F9A-93BD2D0F88F0}" srcId="{2CECDBF2-5E64-480F-B2CD-1A499EE06ED9}" destId="{65B99699-CC6E-41EF-BF47-B648D198AB14}" srcOrd="2" destOrd="0" parTransId="{D619AE78-4228-4FB0-9ED7-BD9F0548524C}" sibTransId="{727F02A1-891C-4693-BC1E-43C185EDF223}"/>
    <dgm:cxn modelId="{8B752BFB-B82F-D743-B77B-E50248AFF176}" type="presOf" srcId="{D3C49056-B9CF-46F5-BF7E-E11E84CFDD0E}" destId="{0F1AE3CA-BF8B-B841-8D2C-879D1BB3C9F3}" srcOrd="0" destOrd="0" presId="urn:microsoft.com/office/officeart/2005/8/layout/vList2"/>
    <dgm:cxn modelId="{C031C768-3FA2-314D-BF6C-5B57FF89B630}" type="presParOf" srcId="{D1A59613-2E55-8540-8FB7-A6316927C0C5}" destId="{9E92B8D7-0052-1746-BE46-22EB2DEE938A}" srcOrd="0" destOrd="0" presId="urn:microsoft.com/office/officeart/2005/8/layout/vList2"/>
    <dgm:cxn modelId="{4BE3F95F-947F-DB45-9F09-208275AAC84F}" type="presParOf" srcId="{D1A59613-2E55-8540-8FB7-A6316927C0C5}" destId="{0E4F4406-0685-7B4D-BAED-CFDE16F8CB2F}" srcOrd="1" destOrd="0" presId="urn:microsoft.com/office/officeart/2005/8/layout/vList2"/>
    <dgm:cxn modelId="{DA527FF4-E729-0247-8BBE-0EABD1BADE86}" type="presParOf" srcId="{D1A59613-2E55-8540-8FB7-A6316927C0C5}" destId="{E4341EC4-4926-8A46-BABB-86678DAC443E}" srcOrd="2" destOrd="0" presId="urn:microsoft.com/office/officeart/2005/8/layout/vList2"/>
    <dgm:cxn modelId="{B9CD1AFB-2D51-F542-B29C-B0C1B27DE6AA}" type="presParOf" srcId="{D1A59613-2E55-8540-8FB7-A6316927C0C5}" destId="{3078EA36-7887-CE4B-A978-48D83A5955CD}" srcOrd="3" destOrd="0" presId="urn:microsoft.com/office/officeart/2005/8/layout/vList2"/>
    <dgm:cxn modelId="{F315760F-CF24-4840-B98B-3FFA40F8EB70}" type="presParOf" srcId="{D1A59613-2E55-8540-8FB7-A6316927C0C5}" destId="{A4FD882C-9B43-DF40-9CA6-B4521F8D5DC3}" srcOrd="4" destOrd="0" presId="urn:microsoft.com/office/officeart/2005/8/layout/vList2"/>
    <dgm:cxn modelId="{9253F4DB-9DC9-A54E-8622-D631BB1AD525}" type="presParOf" srcId="{D1A59613-2E55-8540-8FB7-A6316927C0C5}" destId="{5CF10FC6-C5F3-FD4E-95C8-F31E24BDF0AF}" srcOrd="5" destOrd="0" presId="urn:microsoft.com/office/officeart/2005/8/layout/vList2"/>
    <dgm:cxn modelId="{2DC292AD-F22A-A146-89E3-1D4B102A3A16}" type="presParOf" srcId="{D1A59613-2E55-8540-8FB7-A6316927C0C5}" destId="{D5348F99-FB95-854A-BF3E-C298CC501BFE}" srcOrd="6" destOrd="0" presId="urn:microsoft.com/office/officeart/2005/8/layout/vList2"/>
    <dgm:cxn modelId="{4085D9BF-1667-5F42-8EA3-B784D319D94A}" type="presParOf" srcId="{D1A59613-2E55-8540-8FB7-A6316927C0C5}" destId="{6A2C44BC-986A-6F44-ABAB-C67102B622F8}" srcOrd="7" destOrd="0" presId="urn:microsoft.com/office/officeart/2005/8/layout/vList2"/>
    <dgm:cxn modelId="{6DA378D4-2B52-644E-9176-C2CAA50DE416}" type="presParOf" srcId="{D1A59613-2E55-8540-8FB7-A6316927C0C5}" destId="{605F1A13-4F89-474D-8540-C03B67EDD528}" srcOrd="8" destOrd="0" presId="urn:microsoft.com/office/officeart/2005/8/layout/vList2"/>
    <dgm:cxn modelId="{B2A83463-CC70-8345-8D97-27D36A50765B}" type="presParOf" srcId="{D1A59613-2E55-8540-8FB7-A6316927C0C5}" destId="{8E2C058A-265F-2E46-96FE-30B0C09BD8EB}" srcOrd="9" destOrd="0" presId="urn:microsoft.com/office/officeart/2005/8/layout/vList2"/>
    <dgm:cxn modelId="{7D98C12B-E1C4-F746-88E6-1A6DD5342702}" type="presParOf" srcId="{D1A59613-2E55-8540-8FB7-A6316927C0C5}" destId="{FFAFFF48-3C2E-D642-BCCA-1B4E9BC8AE87}" srcOrd="10" destOrd="0" presId="urn:microsoft.com/office/officeart/2005/8/layout/vList2"/>
    <dgm:cxn modelId="{3AEA4FF6-6D72-F44B-8961-0319FB2C5C26}" type="presParOf" srcId="{D1A59613-2E55-8540-8FB7-A6316927C0C5}" destId="{8D1C4126-4F61-2D41-9DFB-C70581ADC76A}" srcOrd="11" destOrd="0" presId="urn:microsoft.com/office/officeart/2005/8/layout/vList2"/>
    <dgm:cxn modelId="{7006EDDA-B1E4-934C-B440-7A0728DD84D2}" type="presParOf" srcId="{D1A59613-2E55-8540-8FB7-A6316927C0C5}" destId="{108F8926-0518-4F4E-998C-3495DD466A95}" srcOrd="12" destOrd="0" presId="urn:microsoft.com/office/officeart/2005/8/layout/vList2"/>
    <dgm:cxn modelId="{EF2FF451-1071-844D-BFB2-64245926298C}" type="presParOf" srcId="{D1A59613-2E55-8540-8FB7-A6316927C0C5}" destId="{529B1568-3FE2-F546-8958-36BDC90732DF}" srcOrd="13" destOrd="0" presId="urn:microsoft.com/office/officeart/2005/8/layout/vList2"/>
    <dgm:cxn modelId="{049433A7-3F78-054C-A8FE-D1B6E5CFEF17}" type="presParOf" srcId="{D1A59613-2E55-8540-8FB7-A6316927C0C5}" destId="{0F1AE3CA-BF8B-B841-8D2C-879D1BB3C9F3}" srcOrd="14" destOrd="0" presId="urn:microsoft.com/office/officeart/2005/8/layout/vList2"/>
    <dgm:cxn modelId="{CBF4444A-091D-AC4A-9B0E-C56E6C9EC69D}" type="presParOf" srcId="{D1A59613-2E55-8540-8FB7-A6316927C0C5}" destId="{22ECCA9E-2BEA-A04E-9C04-EEE9AE2180BC}" srcOrd="15" destOrd="0" presId="urn:microsoft.com/office/officeart/2005/8/layout/vList2"/>
    <dgm:cxn modelId="{F395746D-5BF2-3749-9E79-F2782A1B0B97}" type="presParOf" srcId="{D1A59613-2E55-8540-8FB7-A6316927C0C5}" destId="{42FCB4B4-F448-2543-B4BF-011D83800C2E}" srcOrd="16" destOrd="0" presId="urn:microsoft.com/office/officeart/2005/8/layout/vList2"/>
    <dgm:cxn modelId="{0989C580-B33B-F141-8CE7-541A3BB6C579}" type="presParOf" srcId="{D1A59613-2E55-8540-8FB7-A6316927C0C5}" destId="{04590D00-54A9-6E43-88B0-449E5E0391D0}" srcOrd="17" destOrd="0" presId="urn:microsoft.com/office/officeart/2005/8/layout/vList2"/>
    <dgm:cxn modelId="{8FB0E59E-345F-AB49-9895-EE970E1A737B}" type="presParOf" srcId="{D1A59613-2E55-8540-8FB7-A6316927C0C5}" destId="{F1818210-89F7-924E-9928-87545B84EA9D}" srcOrd="18" destOrd="0" presId="urn:microsoft.com/office/officeart/2005/8/layout/vList2"/>
    <dgm:cxn modelId="{2D8992EC-FA77-CE45-8620-7177180B253B}" type="presParOf" srcId="{D1A59613-2E55-8540-8FB7-A6316927C0C5}" destId="{13B38E8F-1654-5740-AD64-691B65F7082F}" srcOrd="19" destOrd="0" presId="urn:microsoft.com/office/officeart/2005/8/layout/vList2"/>
    <dgm:cxn modelId="{94C43285-CFCD-5B48-858E-FF8B8C78C00C}" type="presParOf" srcId="{D1A59613-2E55-8540-8FB7-A6316927C0C5}" destId="{823E9CFB-F38A-3C4F-8513-397D26C40657}" srcOrd="20" destOrd="0" presId="urn:microsoft.com/office/officeart/2005/8/layout/vList2"/>
    <dgm:cxn modelId="{6B26892A-2FBE-6141-9508-3C9EC5FBE66B}" type="presParOf" srcId="{D1A59613-2E55-8540-8FB7-A6316927C0C5}" destId="{B800E390-A8AD-D348-A8CD-4DF278B39B86}" srcOrd="21" destOrd="0" presId="urn:microsoft.com/office/officeart/2005/8/layout/vList2"/>
    <dgm:cxn modelId="{93B5F9FA-A476-CD4A-A0CC-107200437924}" type="presParOf" srcId="{D1A59613-2E55-8540-8FB7-A6316927C0C5}" destId="{3D2A3763-7E4D-C241-AE0C-B1C8CE74D7B6}" srcOrd="22" destOrd="0" presId="urn:microsoft.com/office/officeart/2005/8/layout/vList2"/>
    <dgm:cxn modelId="{547AF43F-1D41-4F44-9C5A-8C72360C9289}" type="presParOf" srcId="{D1A59613-2E55-8540-8FB7-A6316927C0C5}" destId="{60FCD47D-1526-6A4B-9FE7-8B1FFD09FE13}" srcOrd="23" destOrd="0" presId="urn:microsoft.com/office/officeart/2005/8/layout/vList2"/>
    <dgm:cxn modelId="{EFF9DD6B-CB1D-CB46-AF5F-D846560E63C4}" type="presParOf" srcId="{D1A59613-2E55-8540-8FB7-A6316927C0C5}" destId="{4D12CC1B-F792-4B4A-83F3-1C440E568860}" srcOrd="24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E92B8D7-0052-1746-BE46-22EB2DEE938A}">
      <dsp:nvSpPr>
        <dsp:cNvPr id="0" name=""/>
        <dsp:cNvSpPr/>
      </dsp:nvSpPr>
      <dsp:spPr>
        <a:xfrm>
          <a:off x="0" y="174754"/>
          <a:ext cx="11749087" cy="341036"/>
        </a:xfrm>
        <a:prstGeom prst="roundRect">
          <a:avLst/>
        </a:prstGeom>
        <a:solidFill>
          <a:schemeClr val="bg1">
            <a:lumMod val="85000"/>
          </a:schemeClr>
        </a:solidFill>
        <a:ln w="25400" cap="flat" cmpd="sng" algn="ctr">
          <a:solidFill>
            <a:schemeClr val="bg1">
              <a:lumMod val="85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kern="1200" dirty="0">
              <a:solidFill>
                <a:schemeClr val="tx1">
                  <a:lumMod val="50000"/>
                </a:schemeClr>
              </a:solidFill>
              <a:latin typeface="+mj-lt"/>
            </a:rPr>
            <a:t>Need to fast track Climate Change Communication - we are behind, especially in Africa</a:t>
          </a:r>
        </a:p>
      </dsp:txBody>
      <dsp:txXfrm>
        <a:off x="16648" y="191402"/>
        <a:ext cx="11715791" cy="307740"/>
      </dsp:txXfrm>
    </dsp:sp>
    <dsp:sp modelId="{E4341EC4-4926-8A46-BABB-86678DAC443E}">
      <dsp:nvSpPr>
        <dsp:cNvPr id="0" name=""/>
        <dsp:cNvSpPr/>
      </dsp:nvSpPr>
      <dsp:spPr>
        <a:xfrm>
          <a:off x="0" y="553231"/>
          <a:ext cx="11749087" cy="341036"/>
        </a:xfrm>
        <a:prstGeom prst="roundRect">
          <a:avLst/>
        </a:prstGeom>
        <a:solidFill>
          <a:schemeClr val="bg1">
            <a:lumMod val="85000"/>
          </a:schemeClr>
        </a:solidFill>
        <a:ln w="25400" cap="flat" cmpd="sng" algn="ctr">
          <a:solidFill>
            <a:schemeClr val="bg1">
              <a:lumMod val="85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kern="1200" dirty="0">
              <a:solidFill>
                <a:schemeClr val="tx1">
                  <a:lumMod val="50000"/>
                </a:schemeClr>
              </a:solidFill>
              <a:latin typeface="+mj-lt"/>
            </a:rPr>
            <a:t>Establish a Global Climate Action Communication Council</a:t>
          </a:r>
        </a:p>
      </dsp:txBody>
      <dsp:txXfrm>
        <a:off x="16648" y="569879"/>
        <a:ext cx="11715791" cy="307740"/>
      </dsp:txXfrm>
    </dsp:sp>
    <dsp:sp modelId="{A4FD882C-9B43-DF40-9CA6-B4521F8D5DC3}">
      <dsp:nvSpPr>
        <dsp:cNvPr id="0" name=""/>
        <dsp:cNvSpPr/>
      </dsp:nvSpPr>
      <dsp:spPr>
        <a:xfrm>
          <a:off x="0" y="931708"/>
          <a:ext cx="11749087" cy="341036"/>
        </a:xfrm>
        <a:prstGeom prst="roundRect">
          <a:avLst/>
        </a:prstGeom>
        <a:solidFill>
          <a:schemeClr val="bg1">
            <a:lumMod val="85000"/>
          </a:schemeClr>
        </a:solidFill>
        <a:ln w="25400" cap="flat" cmpd="sng" algn="ctr">
          <a:solidFill>
            <a:schemeClr val="bg1">
              <a:lumMod val="85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ZA" sz="1300" kern="1200" dirty="0">
              <a:solidFill>
                <a:schemeClr val="tx1">
                  <a:lumMod val="50000"/>
                </a:schemeClr>
              </a:solidFill>
              <a:latin typeface="+mj-lt"/>
            </a:rPr>
            <a:t>Develop an International Communications Strategy addressing Climate Action (Global with Regional Committees)</a:t>
          </a:r>
          <a:endParaRPr lang="en-US" sz="1300" kern="1200" dirty="0">
            <a:solidFill>
              <a:schemeClr val="tx1">
                <a:lumMod val="50000"/>
              </a:schemeClr>
            </a:solidFill>
            <a:latin typeface="+mj-lt"/>
          </a:endParaRPr>
        </a:p>
      </dsp:txBody>
      <dsp:txXfrm>
        <a:off x="16648" y="948356"/>
        <a:ext cx="11715791" cy="307740"/>
      </dsp:txXfrm>
    </dsp:sp>
    <dsp:sp modelId="{D5348F99-FB95-854A-BF3E-C298CC501BFE}">
      <dsp:nvSpPr>
        <dsp:cNvPr id="0" name=""/>
        <dsp:cNvSpPr/>
      </dsp:nvSpPr>
      <dsp:spPr>
        <a:xfrm>
          <a:off x="0" y="1310184"/>
          <a:ext cx="11749087" cy="341036"/>
        </a:xfrm>
        <a:prstGeom prst="roundRect">
          <a:avLst/>
        </a:prstGeom>
        <a:solidFill>
          <a:schemeClr val="bg1">
            <a:lumMod val="85000"/>
          </a:schemeClr>
        </a:solidFill>
        <a:ln w="25400" cap="flat" cmpd="sng" algn="ctr">
          <a:solidFill>
            <a:schemeClr val="bg1">
              <a:lumMod val="85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ZA" sz="1300" kern="1200" dirty="0">
              <a:solidFill>
                <a:schemeClr val="tx1">
                  <a:lumMod val="50000"/>
                </a:schemeClr>
              </a:solidFill>
              <a:latin typeface="+mj-lt"/>
            </a:rPr>
            <a:t>Driven at different levels - from National Governments to Private Sector to Local Communities (Encouraging Community Engagement)</a:t>
          </a:r>
          <a:endParaRPr lang="en-US" sz="1300" kern="1200" dirty="0">
            <a:solidFill>
              <a:schemeClr val="tx1">
                <a:lumMod val="50000"/>
              </a:schemeClr>
            </a:solidFill>
            <a:latin typeface="+mj-lt"/>
          </a:endParaRPr>
        </a:p>
      </dsp:txBody>
      <dsp:txXfrm>
        <a:off x="16648" y="1326832"/>
        <a:ext cx="11715791" cy="307740"/>
      </dsp:txXfrm>
    </dsp:sp>
    <dsp:sp modelId="{605F1A13-4F89-474D-8540-C03B67EDD528}">
      <dsp:nvSpPr>
        <dsp:cNvPr id="0" name=""/>
        <dsp:cNvSpPr/>
      </dsp:nvSpPr>
      <dsp:spPr>
        <a:xfrm>
          <a:off x="0" y="1688661"/>
          <a:ext cx="11749087" cy="341036"/>
        </a:xfrm>
        <a:prstGeom prst="roundRect">
          <a:avLst/>
        </a:prstGeom>
        <a:solidFill>
          <a:schemeClr val="bg1">
            <a:lumMod val="85000"/>
          </a:schemeClr>
        </a:solidFill>
        <a:ln w="25400" cap="flat" cmpd="sng" algn="ctr">
          <a:solidFill>
            <a:schemeClr val="bg1">
              <a:lumMod val="85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kern="1200" dirty="0">
              <a:solidFill>
                <a:schemeClr val="tx1">
                  <a:lumMod val="50000"/>
                </a:schemeClr>
              </a:solidFill>
              <a:latin typeface="+mj-lt"/>
            </a:rPr>
            <a:t>Acknowledging that there isn't one approach -  each country/community has different communication requirements</a:t>
          </a:r>
        </a:p>
      </dsp:txBody>
      <dsp:txXfrm>
        <a:off x="16648" y="1705309"/>
        <a:ext cx="11715791" cy="307740"/>
      </dsp:txXfrm>
    </dsp:sp>
    <dsp:sp modelId="{FFAFFF48-3C2E-D642-BCCA-1B4E9BC8AE87}">
      <dsp:nvSpPr>
        <dsp:cNvPr id="0" name=""/>
        <dsp:cNvSpPr/>
      </dsp:nvSpPr>
      <dsp:spPr>
        <a:xfrm>
          <a:off x="0" y="2067138"/>
          <a:ext cx="11749087" cy="341036"/>
        </a:xfrm>
        <a:prstGeom prst="roundRect">
          <a:avLst/>
        </a:prstGeom>
        <a:solidFill>
          <a:schemeClr val="bg1">
            <a:lumMod val="85000"/>
          </a:schemeClr>
        </a:solidFill>
        <a:ln w="25400" cap="flat" cmpd="sng" algn="ctr">
          <a:solidFill>
            <a:schemeClr val="bg1">
              <a:lumMod val="85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kern="1200" dirty="0">
              <a:solidFill>
                <a:schemeClr val="tx1">
                  <a:lumMod val="50000"/>
                </a:schemeClr>
              </a:solidFill>
              <a:latin typeface="+mj-lt"/>
            </a:rPr>
            <a:t>Market vulnerabilities such as gender inequalities need to be taken into account</a:t>
          </a:r>
        </a:p>
      </dsp:txBody>
      <dsp:txXfrm>
        <a:off x="16648" y="2083786"/>
        <a:ext cx="11715791" cy="307740"/>
      </dsp:txXfrm>
    </dsp:sp>
    <dsp:sp modelId="{108F8926-0518-4F4E-998C-3495DD466A95}">
      <dsp:nvSpPr>
        <dsp:cNvPr id="0" name=""/>
        <dsp:cNvSpPr/>
      </dsp:nvSpPr>
      <dsp:spPr>
        <a:xfrm>
          <a:off x="0" y="2445615"/>
          <a:ext cx="11749087" cy="341036"/>
        </a:xfrm>
        <a:prstGeom prst="roundRect">
          <a:avLst/>
        </a:prstGeom>
        <a:solidFill>
          <a:schemeClr val="bg1">
            <a:lumMod val="85000"/>
          </a:schemeClr>
        </a:solidFill>
        <a:ln w="25400" cap="flat" cmpd="sng" algn="ctr">
          <a:solidFill>
            <a:schemeClr val="bg1">
              <a:lumMod val="85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ZA" sz="1300" kern="1200" dirty="0">
              <a:solidFill>
                <a:schemeClr val="tx1">
                  <a:lumMod val="50000"/>
                </a:schemeClr>
              </a:solidFill>
              <a:latin typeface="+mj-lt"/>
            </a:rPr>
            <a:t>Raise International Funding </a:t>
          </a:r>
          <a:endParaRPr lang="en-US" sz="1300" kern="1200" dirty="0">
            <a:solidFill>
              <a:schemeClr val="tx1">
                <a:lumMod val="50000"/>
              </a:schemeClr>
            </a:solidFill>
            <a:latin typeface="+mj-lt"/>
          </a:endParaRPr>
        </a:p>
      </dsp:txBody>
      <dsp:txXfrm>
        <a:off x="16648" y="2462263"/>
        <a:ext cx="11715791" cy="307740"/>
      </dsp:txXfrm>
    </dsp:sp>
    <dsp:sp modelId="{0F1AE3CA-BF8B-B841-8D2C-879D1BB3C9F3}">
      <dsp:nvSpPr>
        <dsp:cNvPr id="0" name=""/>
        <dsp:cNvSpPr/>
      </dsp:nvSpPr>
      <dsp:spPr>
        <a:xfrm>
          <a:off x="0" y="2824091"/>
          <a:ext cx="11749087" cy="341036"/>
        </a:xfrm>
        <a:prstGeom prst="roundRect">
          <a:avLst/>
        </a:prstGeom>
        <a:solidFill>
          <a:schemeClr val="bg1">
            <a:lumMod val="85000"/>
          </a:schemeClr>
        </a:solidFill>
        <a:ln w="25400" cap="flat" cmpd="sng" algn="ctr">
          <a:solidFill>
            <a:schemeClr val="bg1">
              <a:lumMod val="85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ZA" sz="1300" kern="1200" dirty="0">
              <a:solidFill>
                <a:schemeClr val="tx1">
                  <a:lumMod val="50000"/>
                </a:schemeClr>
              </a:solidFill>
              <a:latin typeface="+mj-lt"/>
            </a:rPr>
            <a:t>Drive Media Participation and involve Media Specialists to maximise efficiencies  </a:t>
          </a:r>
          <a:endParaRPr lang="en-US" sz="1300" kern="1200" dirty="0">
            <a:solidFill>
              <a:schemeClr val="tx1">
                <a:lumMod val="50000"/>
              </a:schemeClr>
            </a:solidFill>
            <a:latin typeface="+mj-lt"/>
          </a:endParaRPr>
        </a:p>
      </dsp:txBody>
      <dsp:txXfrm>
        <a:off x="16648" y="2840739"/>
        <a:ext cx="11715791" cy="307740"/>
      </dsp:txXfrm>
    </dsp:sp>
    <dsp:sp modelId="{42FCB4B4-F448-2543-B4BF-011D83800C2E}">
      <dsp:nvSpPr>
        <dsp:cNvPr id="0" name=""/>
        <dsp:cNvSpPr/>
      </dsp:nvSpPr>
      <dsp:spPr>
        <a:xfrm>
          <a:off x="0" y="3202568"/>
          <a:ext cx="11749087" cy="341036"/>
        </a:xfrm>
        <a:prstGeom prst="roundRect">
          <a:avLst/>
        </a:prstGeom>
        <a:solidFill>
          <a:schemeClr val="bg1">
            <a:lumMod val="85000"/>
          </a:schemeClr>
        </a:solidFill>
        <a:ln w="25400" cap="flat" cmpd="sng" algn="ctr">
          <a:solidFill>
            <a:schemeClr val="bg1">
              <a:lumMod val="85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ZA" sz="1300" kern="1200" dirty="0">
              <a:solidFill>
                <a:schemeClr val="tx1">
                  <a:lumMod val="50000"/>
                </a:schemeClr>
              </a:solidFill>
              <a:latin typeface="+mj-lt"/>
            </a:rPr>
            <a:t>Increase Education and Awareness from mass media to story-telling – encouraging creativity</a:t>
          </a:r>
          <a:endParaRPr lang="en-US" sz="1300" kern="1200" dirty="0">
            <a:solidFill>
              <a:schemeClr val="tx1">
                <a:lumMod val="50000"/>
              </a:schemeClr>
            </a:solidFill>
            <a:latin typeface="+mj-lt"/>
          </a:endParaRPr>
        </a:p>
      </dsp:txBody>
      <dsp:txXfrm>
        <a:off x="16648" y="3219216"/>
        <a:ext cx="11715791" cy="307740"/>
      </dsp:txXfrm>
    </dsp:sp>
    <dsp:sp modelId="{F1818210-89F7-924E-9928-87545B84EA9D}">
      <dsp:nvSpPr>
        <dsp:cNvPr id="0" name=""/>
        <dsp:cNvSpPr/>
      </dsp:nvSpPr>
      <dsp:spPr>
        <a:xfrm>
          <a:off x="0" y="3581045"/>
          <a:ext cx="11749087" cy="341036"/>
        </a:xfrm>
        <a:prstGeom prst="roundRect">
          <a:avLst/>
        </a:prstGeom>
        <a:solidFill>
          <a:schemeClr val="bg1">
            <a:lumMod val="85000"/>
          </a:schemeClr>
        </a:solidFill>
        <a:ln w="25400" cap="flat" cmpd="sng" algn="ctr">
          <a:solidFill>
            <a:schemeClr val="bg1">
              <a:lumMod val="85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kern="1200" dirty="0">
              <a:solidFill>
                <a:schemeClr val="tx1">
                  <a:lumMod val="50000"/>
                </a:schemeClr>
              </a:solidFill>
              <a:latin typeface="+mj-lt"/>
            </a:rPr>
            <a:t>Online and offline activism both play a key role in increasing word-of-mouth and viral campaign opportunities (earned media exposure)</a:t>
          </a:r>
        </a:p>
      </dsp:txBody>
      <dsp:txXfrm>
        <a:off x="16648" y="3597693"/>
        <a:ext cx="11715791" cy="307740"/>
      </dsp:txXfrm>
    </dsp:sp>
    <dsp:sp modelId="{823E9CFB-F38A-3C4F-8513-397D26C40657}">
      <dsp:nvSpPr>
        <dsp:cNvPr id="0" name=""/>
        <dsp:cNvSpPr/>
      </dsp:nvSpPr>
      <dsp:spPr>
        <a:xfrm>
          <a:off x="0" y="3959522"/>
          <a:ext cx="11749087" cy="341036"/>
        </a:xfrm>
        <a:prstGeom prst="roundRect">
          <a:avLst/>
        </a:prstGeom>
        <a:solidFill>
          <a:schemeClr val="bg1">
            <a:lumMod val="85000"/>
          </a:schemeClr>
        </a:solidFill>
        <a:ln w="25400" cap="flat" cmpd="sng" algn="ctr">
          <a:solidFill>
            <a:schemeClr val="bg1">
              <a:lumMod val="85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ZA" sz="1300" kern="1200" dirty="0">
              <a:solidFill>
                <a:schemeClr val="tx1">
                  <a:lumMod val="50000"/>
                </a:schemeClr>
              </a:solidFill>
              <a:latin typeface="+mj-lt"/>
            </a:rPr>
            <a:t>From Science to Policy</a:t>
          </a:r>
          <a:endParaRPr lang="en-US" sz="1300" kern="1200" dirty="0">
            <a:solidFill>
              <a:schemeClr val="tx1">
                <a:lumMod val="50000"/>
              </a:schemeClr>
            </a:solidFill>
            <a:latin typeface="+mj-lt"/>
          </a:endParaRPr>
        </a:p>
      </dsp:txBody>
      <dsp:txXfrm>
        <a:off x="16648" y="3976170"/>
        <a:ext cx="11715791" cy="307740"/>
      </dsp:txXfrm>
    </dsp:sp>
    <dsp:sp modelId="{3D2A3763-7E4D-C241-AE0C-B1C8CE74D7B6}">
      <dsp:nvSpPr>
        <dsp:cNvPr id="0" name=""/>
        <dsp:cNvSpPr/>
      </dsp:nvSpPr>
      <dsp:spPr>
        <a:xfrm>
          <a:off x="0" y="4337998"/>
          <a:ext cx="11749087" cy="341036"/>
        </a:xfrm>
        <a:prstGeom prst="roundRect">
          <a:avLst/>
        </a:prstGeom>
        <a:solidFill>
          <a:schemeClr val="bg1">
            <a:lumMod val="85000"/>
          </a:schemeClr>
        </a:solidFill>
        <a:ln w="25400" cap="flat" cmpd="sng" algn="ctr">
          <a:solidFill>
            <a:schemeClr val="bg1">
              <a:lumMod val="85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ZA" sz="1300" kern="1200" dirty="0">
              <a:solidFill>
                <a:schemeClr val="tx1">
                  <a:lumMod val="50000"/>
                </a:schemeClr>
              </a:solidFill>
              <a:latin typeface="+mj-lt"/>
            </a:rPr>
            <a:t>Sharing and Learning Platforms – Exchanging knowledge</a:t>
          </a:r>
          <a:endParaRPr lang="en-US" sz="1300" kern="1200" dirty="0">
            <a:solidFill>
              <a:schemeClr val="tx1">
                <a:lumMod val="50000"/>
              </a:schemeClr>
            </a:solidFill>
            <a:latin typeface="+mj-lt"/>
          </a:endParaRPr>
        </a:p>
      </dsp:txBody>
      <dsp:txXfrm>
        <a:off x="16648" y="4354646"/>
        <a:ext cx="11715791" cy="307740"/>
      </dsp:txXfrm>
    </dsp:sp>
    <dsp:sp modelId="{4D12CC1B-F792-4B4A-83F3-1C440E568860}">
      <dsp:nvSpPr>
        <dsp:cNvPr id="0" name=""/>
        <dsp:cNvSpPr/>
      </dsp:nvSpPr>
      <dsp:spPr>
        <a:xfrm>
          <a:off x="0" y="4891230"/>
          <a:ext cx="11749087" cy="341036"/>
        </a:xfrm>
        <a:prstGeom prst="roundRect">
          <a:avLst/>
        </a:prstGeom>
        <a:solidFill>
          <a:schemeClr val="accent5"/>
        </a:solidFill>
        <a:ln w="25400" cap="flat" cmpd="sng" algn="ctr">
          <a:solidFill>
            <a:schemeClr val="bg1">
              <a:lumMod val="85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ZA" sz="1400" kern="1200" dirty="0">
              <a:solidFill>
                <a:schemeClr val="bg1"/>
              </a:solidFill>
              <a:latin typeface="+mj-lt"/>
            </a:rPr>
            <a:t>From Human Rights to Inspiring Humans to Ignite Behaviour Change</a:t>
          </a:r>
          <a:endParaRPr lang="en-US" sz="1400" kern="1200" dirty="0">
            <a:solidFill>
              <a:schemeClr val="bg1"/>
            </a:solidFill>
            <a:latin typeface="+mj-lt"/>
          </a:endParaRPr>
        </a:p>
      </dsp:txBody>
      <dsp:txXfrm>
        <a:off x="16648" y="4907878"/>
        <a:ext cx="11715791" cy="30774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4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4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6163889-55F9-9644-9633-4EA00E8FE8BD}" type="datetimeFigureOut">
              <a:rPr lang="en-US" smtClean="0"/>
              <a:t>3/22/22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B8780D8-FE76-5747-8B3E-E0621B4350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834228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Z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F70C895-7ED5-4246-832F-8E5E5351D213}" type="slidenum">
              <a:rPr lang="en-ZA" smtClean="0"/>
              <a:t>1</a:t>
            </a:fld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118252844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53492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F70C895-7ED5-4246-832F-8E5E5351D213}" type="slidenum"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+mn-cs"/>
              </a:rPr>
              <a:pPr marL="0" marR="0" lvl="0" indent="0" algn="r" defTabSz="53492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ontserrat" panose="00000500000000000000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1957808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53492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F70C895-7ED5-4246-832F-8E5E5351D213}" type="slidenum"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+mn-cs"/>
              </a:rPr>
              <a:pPr marL="0" marR="0" lvl="0" indent="0" algn="r" defTabSz="53492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ontserrat" panose="00000500000000000000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0417626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5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1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14.emf"/><Relationship Id="rId4" Type="http://schemas.openxmlformats.org/officeDocument/2006/relationships/oleObject" Target="../embeddings/oleObject1.bin"/></Relationships>
</file>

<file path=ppt/slideLayouts/_rels/slideLayout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object 6">
            <a:extLst>
              <a:ext uri="{FF2B5EF4-FFF2-40B4-BE49-F238E27FC236}">
                <a16:creationId xmlns:a16="http://schemas.microsoft.com/office/drawing/2014/main" id="{7FFB8396-7C16-4F80-98CD-540A468E1D51}"/>
              </a:ext>
            </a:extLst>
          </p:cNvPr>
          <p:cNvSpPr/>
          <p:nvPr userDrawn="1"/>
        </p:nvSpPr>
        <p:spPr>
          <a:xfrm>
            <a:off x="241928" y="239702"/>
            <a:ext cx="11710073" cy="6373069"/>
          </a:xfrm>
          <a:prstGeom prst="rect">
            <a:avLst/>
          </a:prstGeom>
          <a:blipFill>
            <a:blip r:embed="rId2" cstate="print"/>
            <a:srcRect/>
            <a:stretch>
              <a:fillRect l="-338" r="-338"/>
            </a:stretch>
          </a:blipFill>
        </p:spPr>
        <p:txBody>
          <a:bodyPr wrap="square" lIns="0" tIns="0" rIns="0" bIns="0" rtlCol="0"/>
          <a:lstStyle/>
          <a:p>
            <a:endParaRPr sz="2400" dirty="0"/>
          </a:p>
        </p:txBody>
      </p:sp>
      <p:sp>
        <p:nvSpPr>
          <p:cNvPr id="13" name="object 7">
            <a:extLst>
              <a:ext uri="{FF2B5EF4-FFF2-40B4-BE49-F238E27FC236}">
                <a16:creationId xmlns:a16="http://schemas.microsoft.com/office/drawing/2014/main" id="{00F3414A-91FD-4719-83D6-5521BAE1DB91}"/>
              </a:ext>
            </a:extLst>
          </p:cNvPr>
          <p:cNvSpPr/>
          <p:nvPr userDrawn="1"/>
        </p:nvSpPr>
        <p:spPr>
          <a:xfrm>
            <a:off x="3970878" y="2611224"/>
            <a:ext cx="4250249" cy="1635552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2400" dirty="0"/>
          </a:p>
        </p:txBody>
      </p:sp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7BC0384F-36E0-484D-A387-1DAF93823A5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025833" y="4090668"/>
            <a:ext cx="4140340" cy="312216"/>
          </a:xfrm>
        </p:spPr>
        <p:txBody>
          <a:bodyPr/>
          <a:lstStyle>
            <a:lvl1pPr algn="ctr">
              <a:defRPr sz="2133" cap="all" spc="67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TITLE HERE </a:t>
            </a:r>
            <a:endParaRPr lang="en-GB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35B7F8B-861A-45F6-B463-D1A52D1CF2AA}"/>
              </a:ext>
            </a:extLst>
          </p:cNvPr>
          <p:cNvSpPr/>
          <p:nvPr userDrawn="1"/>
        </p:nvSpPr>
        <p:spPr>
          <a:xfrm>
            <a:off x="113713" y="6608712"/>
            <a:ext cx="6096000" cy="215444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GB" sz="800" dirty="0">
                <a:solidFill>
                  <a:schemeClr val="bg1">
                    <a:lumMod val="65000"/>
                  </a:schemeClr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© MEDIOLOGY 2018</a:t>
            </a:r>
            <a:endParaRPr lang="en-ZA" sz="800" dirty="0">
              <a:solidFill>
                <a:schemeClr val="bg1">
                  <a:lumMod val="65000"/>
                </a:schemeClr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690343774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5E632434-452C-4A10-9E92-57F9F1AE72A2}"/>
              </a:ext>
            </a:extLst>
          </p:cNvPr>
          <p:cNvSpPr txBox="1"/>
          <p:nvPr userDrawn="1"/>
        </p:nvSpPr>
        <p:spPr>
          <a:xfrm>
            <a:off x="10551989" y="6569829"/>
            <a:ext cx="1388128" cy="256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ZA" sz="1067" dirty="0">
                <a:solidFill>
                  <a:schemeClr val="bg1">
                    <a:lumMod val="65000"/>
                  </a:schemeClr>
                </a:solidFill>
              </a:rPr>
              <a:t>©  MEDIOLOGY</a:t>
            </a:r>
          </a:p>
        </p:txBody>
      </p:sp>
    </p:spTree>
    <p:extLst>
      <p:ext uri="{BB962C8B-B14F-4D97-AF65-F5344CB8AC3E}">
        <p14:creationId xmlns:p14="http://schemas.microsoft.com/office/powerpoint/2010/main" val="337173134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0354719D-F66B-401B-BB21-AC9FFA456487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34951" y="412380"/>
            <a:ext cx="10746316" cy="368884"/>
          </a:xfrm>
        </p:spPr>
        <p:txBody>
          <a:bodyPr vert="horz" wrap="square" lIns="0" tIns="0" rIns="0" bIns="0" rtlCol="0" anchor="ctr">
            <a:spAutoFit/>
          </a:bodyPr>
          <a:lstStyle>
            <a:lvl1pPr>
              <a:defRPr lang="en-GB" sz="2397" kern="0" cap="all" spc="0" dirty="0">
                <a:solidFill>
                  <a:srgbClr val="000000"/>
                </a:solidFill>
                <a:ea typeface="+mj-ea"/>
              </a:defRPr>
            </a:lvl1pPr>
          </a:lstStyle>
          <a:p>
            <a:pPr marL="16913" lvl="0" algn="l" defTabSz="1219170" rtl="0" eaLnBrk="1" latinLnBrk="0" hangingPunct="1"/>
            <a:r>
              <a:rPr lang="en-US" dirty="0"/>
              <a:t>ADD TITLE</a:t>
            </a:r>
            <a:endParaRPr lang="en-GB" dirty="0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61D29FAD-9F22-4B65-AC00-E0FE5BB284C7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234951" y="718060"/>
            <a:ext cx="10746317" cy="369332"/>
          </a:xfrm>
        </p:spPr>
        <p:txBody>
          <a:bodyPr vert="horz" wrap="square" lIns="0" tIns="0" rIns="0" bIns="0" rtlCol="0">
            <a:spAutoFit/>
          </a:bodyPr>
          <a:lstStyle>
            <a:lvl1pPr>
              <a:defRPr lang="en-GB" sz="2400" kern="1200" cap="all" spc="60" baseline="0" dirty="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pPr marL="16913" lvl="0" algn="l" defTabSz="609585" rtl="0" eaLnBrk="1" latinLnBrk="0" hangingPunct="1"/>
            <a:r>
              <a:rPr lang="en-US" dirty="0"/>
              <a:t>Add text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1372260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0354719D-F66B-401B-BB21-AC9FFA456487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34951" y="412380"/>
            <a:ext cx="10746316" cy="368884"/>
          </a:xfrm>
        </p:spPr>
        <p:txBody>
          <a:bodyPr vert="horz" wrap="square" lIns="0" tIns="0" rIns="0" bIns="0" rtlCol="0" anchor="ctr">
            <a:spAutoFit/>
          </a:bodyPr>
          <a:lstStyle>
            <a:lvl1pPr>
              <a:defRPr lang="en-GB" sz="2397" kern="0" cap="all" spc="0" dirty="0">
                <a:solidFill>
                  <a:srgbClr val="000000"/>
                </a:solidFill>
                <a:ea typeface="+mj-ea"/>
              </a:defRPr>
            </a:lvl1pPr>
          </a:lstStyle>
          <a:p>
            <a:pPr marL="16913" lvl="0" algn="l" defTabSz="1219170" rtl="0" eaLnBrk="1" latinLnBrk="0" hangingPunct="1"/>
            <a:r>
              <a:rPr lang="en-US" dirty="0"/>
              <a:t>ADD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77363606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26C4868A-B5BC-4EEF-9FCA-38A9780DB449}"/>
              </a:ext>
            </a:extLst>
          </p:cNvPr>
          <p:cNvSpPr/>
          <p:nvPr userDrawn="1"/>
        </p:nvSpPr>
        <p:spPr>
          <a:xfrm>
            <a:off x="234953" y="243117"/>
            <a:ext cx="11705167" cy="6109624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 sz="2400" dirty="0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0354719D-F66B-401B-BB21-AC9FFA456487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86721" y="442670"/>
            <a:ext cx="10746316" cy="325997"/>
          </a:xfrm>
        </p:spPr>
        <p:txBody>
          <a:bodyPr vert="horz" lIns="0" tIns="0" rIns="0" bIns="0" rtlCol="0" anchor="ctr">
            <a:noAutofit/>
          </a:bodyPr>
          <a:lstStyle>
            <a:lvl1pPr>
              <a:defRPr lang="en-US" sz="2400" cap="all" spc="67" baseline="0" smtClean="0">
                <a:solidFill>
                  <a:schemeClr val="bg1"/>
                </a:solidFill>
                <a:latin typeface="Montserrat Light"/>
                <a:ea typeface="+mj-ea"/>
              </a:defRPr>
            </a:lvl1pPr>
            <a:lvl2pPr>
              <a:defRPr lang="en-US" smtClean="0"/>
            </a:lvl2pPr>
            <a:lvl3pPr>
              <a:defRPr lang="en-US" smtClean="0"/>
            </a:lvl3pPr>
            <a:lvl4pPr>
              <a:defRPr lang="en-US" smtClean="0"/>
            </a:lvl4pPr>
            <a:lvl5pPr>
              <a:defRPr lang="en-GB"/>
            </a:lvl5pPr>
          </a:lstStyle>
          <a:p>
            <a:pPr lvl="0"/>
            <a:r>
              <a:rPr lang="en-US" dirty="0"/>
              <a:t>ADD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6755327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257091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2119803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9290229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&amp; Subtitle copy 32"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59546159"/>
      </p:ext>
    </p:extLst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26C4868A-B5BC-4EEF-9FCA-38A9780DB449}"/>
              </a:ext>
            </a:extLst>
          </p:cNvPr>
          <p:cNvSpPr/>
          <p:nvPr userDrawn="1"/>
        </p:nvSpPr>
        <p:spPr>
          <a:xfrm>
            <a:off x="234953" y="243117"/>
            <a:ext cx="11705167" cy="6109624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 sz="2400" dirty="0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0354719D-F66B-401B-BB21-AC9FFA456487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04851" y="419674"/>
            <a:ext cx="10746316" cy="325997"/>
          </a:xfrm>
        </p:spPr>
        <p:txBody>
          <a:bodyPr vert="horz" lIns="0" tIns="0" rIns="0" bIns="0" rtlCol="0" anchor="ctr">
            <a:noAutofit/>
          </a:bodyPr>
          <a:lstStyle>
            <a:lvl1pPr>
              <a:defRPr lang="en-US" cap="all" spc="67" baseline="0" smtClean="0">
                <a:solidFill>
                  <a:schemeClr val="bg1"/>
                </a:solidFill>
                <a:latin typeface="Montserrat Light"/>
                <a:ea typeface="+mj-ea"/>
              </a:defRPr>
            </a:lvl1pPr>
            <a:lvl2pPr>
              <a:defRPr lang="en-US" smtClean="0"/>
            </a:lvl2pPr>
            <a:lvl3pPr>
              <a:defRPr lang="en-US" smtClean="0"/>
            </a:lvl3pPr>
            <a:lvl4pPr>
              <a:defRPr lang="en-US" smtClean="0"/>
            </a:lvl4pPr>
            <a:lvl5pPr>
              <a:defRPr lang="en-GB"/>
            </a:lvl5pPr>
          </a:lstStyle>
          <a:p>
            <a:pPr lvl="0"/>
            <a:r>
              <a:rPr lang="en-US" dirty="0"/>
              <a:t>ADD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34280157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7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>
          <a:xfrm>
            <a:off x="1" y="1"/>
            <a:ext cx="12192000" cy="6915097"/>
          </a:xfrm>
          <a:prstGeom prst="rect">
            <a:avLst/>
          </a:prstGeom>
          <a:solidFill>
            <a:srgbClr val="29292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1"/>
          </a:p>
        </p:txBody>
      </p:sp>
      <p:sp>
        <p:nvSpPr>
          <p:cNvPr id="9" name="Title 1"/>
          <p:cNvSpPr>
            <a:spLocks noGrp="1"/>
          </p:cNvSpPr>
          <p:nvPr>
            <p:ph type="ctrTitle" hasCustomPrompt="1"/>
          </p:nvPr>
        </p:nvSpPr>
        <p:spPr>
          <a:xfrm>
            <a:off x="5737956" y="4471766"/>
            <a:ext cx="6168461" cy="1360341"/>
          </a:xfrm>
        </p:spPr>
        <p:txBody>
          <a:bodyPr anchor="b" anchorCtr="0">
            <a:noAutofit/>
          </a:bodyPr>
          <a:lstStyle>
            <a:lvl1pPr algn="l">
              <a:lnSpc>
                <a:spcPct val="90000"/>
              </a:lnSpc>
              <a:defRPr sz="2801" b="1" baseline="0"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r>
              <a:rPr lang="en-US" dirty="0" err="1"/>
              <a:t>eCommerce</a:t>
            </a:r>
            <a:r>
              <a:rPr lang="en-US" dirty="0"/>
              <a:t> Credentials Deck</a:t>
            </a:r>
          </a:p>
        </p:txBody>
      </p:sp>
      <p:sp>
        <p:nvSpPr>
          <p:cNvPr id="11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767947" y="5953142"/>
            <a:ext cx="6138471" cy="579324"/>
          </a:xfrm>
        </p:spPr>
        <p:txBody>
          <a:bodyPr>
            <a:normAutofit/>
          </a:bodyPr>
          <a:lstStyle>
            <a:lvl1pPr marL="0" indent="0" algn="l">
              <a:buNone/>
              <a:defRPr sz="1600" b="0" i="0" baseline="0">
                <a:solidFill>
                  <a:schemeClr val="bg1">
                    <a:lumMod val="95000"/>
                  </a:schemeClr>
                </a:solidFill>
                <a:latin typeface="Arial" charset="0"/>
                <a:cs typeface="Arial" charset="0"/>
              </a:defRPr>
            </a:lvl1pPr>
            <a:lvl2pPr marL="60380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0761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1142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1522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1903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2284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2665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3045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err="1"/>
              <a:t>Publicis</a:t>
            </a:r>
            <a:r>
              <a:rPr lang="en-US" dirty="0"/>
              <a:t> </a:t>
            </a:r>
            <a:r>
              <a:rPr lang="en-US" dirty="0" err="1"/>
              <a:t>Groupe</a:t>
            </a:r>
            <a:r>
              <a:rPr lang="en-US" dirty="0"/>
              <a:t> Africa</a:t>
            </a:r>
          </a:p>
        </p:txBody>
      </p:sp>
      <p:pic>
        <p:nvPicPr>
          <p:cNvPr id="16" name="Picture 15"/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16629" y="-17080"/>
            <a:ext cx="5754585" cy="5205023"/>
          </a:xfrm>
          <a:prstGeom prst="rect">
            <a:avLst/>
          </a:prstGeom>
        </p:spPr>
      </p:pic>
      <p:cxnSp>
        <p:nvCxnSpPr>
          <p:cNvPr id="17" name="Straight Connector 16"/>
          <p:cNvCxnSpPr/>
          <p:nvPr userDrawn="1"/>
        </p:nvCxnSpPr>
        <p:spPr>
          <a:xfrm>
            <a:off x="5737956" y="5883344"/>
            <a:ext cx="6454045" cy="0"/>
          </a:xfrm>
          <a:prstGeom prst="line">
            <a:avLst/>
          </a:prstGeom>
          <a:ln w="3175" cmpd="sng"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85832" y="1423521"/>
            <a:ext cx="1359445" cy="162472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12458621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4"/>
          <p:cNvSpPr>
            <a:spLocks noGrp="1"/>
          </p:cNvSpPr>
          <p:nvPr>
            <p:ph sz="quarter" idx="11"/>
          </p:nvPr>
        </p:nvSpPr>
        <p:spPr>
          <a:xfrm>
            <a:off x="2899023" y="3670325"/>
            <a:ext cx="6226709" cy="2817999"/>
          </a:xfrm>
        </p:spPr>
        <p:txBody>
          <a:bodyPr tIns="0">
            <a:noAutofit/>
          </a:bodyPr>
          <a:lstStyle>
            <a:lvl1pPr algn="ctr">
              <a:lnSpc>
                <a:spcPct val="130000"/>
              </a:lnSpc>
              <a:defRPr sz="2400" b="0" i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anose="020B0604020202020204" pitchFamily="34" charset="0"/>
              </a:defRPr>
            </a:lvl1pPr>
            <a:lvl2pPr algn="ctr">
              <a:defRPr sz="1800">
                <a:solidFill>
                  <a:schemeClr val="tx1">
                    <a:lumMod val="50000"/>
                    <a:lumOff val="50000"/>
                  </a:schemeClr>
                </a:solidFill>
                <a:latin typeface="Interstate-Light"/>
                <a:cs typeface="Interstate-Light"/>
              </a:defRPr>
            </a:lvl2pPr>
            <a:lvl3pPr algn="ctr">
              <a:defRPr sz="1600">
                <a:solidFill>
                  <a:schemeClr val="tx1">
                    <a:lumMod val="50000"/>
                    <a:lumOff val="50000"/>
                  </a:schemeClr>
                </a:solidFill>
                <a:latin typeface="Interstate-Light"/>
                <a:cs typeface="Interstate-Light"/>
              </a:defRPr>
            </a:lvl3pPr>
            <a:lvl4pPr algn="ctr">
              <a:defRPr sz="1400">
                <a:solidFill>
                  <a:schemeClr val="tx1">
                    <a:lumMod val="50000"/>
                    <a:lumOff val="50000"/>
                  </a:schemeClr>
                </a:solidFill>
                <a:latin typeface="Interstate-Light"/>
                <a:cs typeface="Interstate-Light"/>
              </a:defRPr>
            </a:lvl4pPr>
            <a:lvl5pPr algn="ctr">
              <a:defRPr sz="1400">
                <a:solidFill>
                  <a:schemeClr val="tx1">
                    <a:lumMod val="50000"/>
                    <a:lumOff val="50000"/>
                  </a:schemeClr>
                </a:solidFill>
                <a:latin typeface="Interstate-Light"/>
                <a:cs typeface="Interstate-Light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880687" y="2246073"/>
            <a:ext cx="10263381" cy="913313"/>
          </a:xfrm>
        </p:spPr>
        <p:txBody>
          <a:bodyPr vert="horz" lIns="0" tIns="45720" rIns="91440" bIns="45720" rtlCol="0" anchor="b" anchorCtr="0">
            <a:noAutofit/>
          </a:bodyPr>
          <a:lstStyle>
            <a:lvl1pPr algn="ctr">
              <a:lnSpc>
                <a:spcPct val="90000"/>
              </a:lnSpc>
              <a:defRPr lang="en-US" sz="3201" b="1" i="0" dirty="0">
                <a:solidFill>
                  <a:schemeClr val="tx2"/>
                </a:solidFill>
                <a:latin typeface="+mj-lt"/>
                <a:cs typeface="ClanPro-Black"/>
              </a:defRPr>
            </a:lvl1pPr>
          </a:lstStyle>
          <a:p>
            <a:pPr lvl="0"/>
            <a:r>
              <a:rPr lang="en-US" dirty="0"/>
              <a:t>Click to edit Master title style</a:t>
            </a:r>
          </a:p>
        </p:txBody>
      </p:sp>
      <p:cxnSp>
        <p:nvCxnSpPr>
          <p:cNvPr id="5" name="Straight Connector 4"/>
          <p:cNvCxnSpPr/>
          <p:nvPr userDrawn="1"/>
        </p:nvCxnSpPr>
        <p:spPr>
          <a:xfrm>
            <a:off x="5309523" y="3324904"/>
            <a:ext cx="1405711" cy="0"/>
          </a:xfrm>
          <a:prstGeom prst="line">
            <a:avLst/>
          </a:prstGeom>
          <a:ln w="3175" cmpd="sng">
            <a:solidFill>
              <a:schemeClr val="tx2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1283237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vert="horz" lIns="120728" tIns="60364" rIns="120728" bIns="60364" rtlCol="0" anchor="b" anchorCtr="0">
            <a:normAutofit/>
          </a:bodyPr>
          <a:lstStyle>
            <a:lvl1pPr>
              <a:defRPr lang="en-US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7" name="Content Placeholder 6"/>
          <p:cNvSpPr>
            <a:spLocks noGrp="1"/>
          </p:cNvSpPr>
          <p:nvPr>
            <p:ph sz="quarter" idx="10"/>
          </p:nvPr>
        </p:nvSpPr>
        <p:spPr>
          <a:xfrm>
            <a:off x="609954" y="2262296"/>
            <a:ext cx="3160889" cy="3160889"/>
          </a:xfrm>
        </p:spPr>
        <p:txBody>
          <a:bodyPr anchor="ctr" anchorCtr="0">
            <a:noAutofit/>
          </a:bodyPr>
          <a:lstStyle>
            <a:lvl1pPr algn="ctr">
              <a:lnSpc>
                <a:spcPct val="90000"/>
              </a:lnSpc>
              <a:defRPr sz="2601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8" name="Content Placeholder 6"/>
          <p:cNvSpPr>
            <a:spLocks noGrp="1"/>
          </p:cNvSpPr>
          <p:nvPr>
            <p:ph sz="quarter" idx="11"/>
          </p:nvPr>
        </p:nvSpPr>
        <p:spPr>
          <a:xfrm>
            <a:off x="4515734" y="2262296"/>
            <a:ext cx="3160889" cy="3160889"/>
          </a:xfrm>
        </p:spPr>
        <p:txBody>
          <a:bodyPr anchor="ctr" anchorCtr="0">
            <a:noAutofit/>
          </a:bodyPr>
          <a:lstStyle>
            <a:lvl1pPr algn="ctr">
              <a:lnSpc>
                <a:spcPct val="90000"/>
              </a:lnSpc>
              <a:defRPr sz="2601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9" name="Content Placeholder 6"/>
          <p:cNvSpPr>
            <a:spLocks noGrp="1"/>
          </p:cNvSpPr>
          <p:nvPr>
            <p:ph sz="quarter" idx="12"/>
          </p:nvPr>
        </p:nvSpPr>
        <p:spPr>
          <a:xfrm>
            <a:off x="8421512" y="2262296"/>
            <a:ext cx="3160889" cy="3160889"/>
          </a:xfrm>
        </p:spPr>
        <p:txBody>
          <a:bodyPr anchor="ctr" anchorCtr="0">
            <a:noAutofit/>
          </a:bodyPr>
          <a:lstStyle>
            <a:lvl1pPr algn="ctr">
              <a:lnSpc>
                <a:spcPct val="90000"/>
              </a:lnSpc>
              <a:defRPr sz="2601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0" name="Rectangle 9"/>
          <p:cNvSpPr/>
          <p:nvPr userDrawn="1"/>
        </p:nvSpPr>
        <p:spPr>
          <a:xfrm>
            <a:off x="605369" y="5423185"/>
            <a:ext cx="3165476" cy="60959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20760" tIns="60380" rIns="120760" bIns="60380" spcCol="0" rtlCol="0" anchor="ctr"/>
          <a:lstStyle/>
          <a:p>
            <a:pPr algn="ctr"/>
            <a:endParaRPr lang="en-US" sz="1800"/>
          </a:p>
        </p:txBody>
      </p:sp>
      <p:sp>
        <p:nvSpPr>
          <p:cNvPr id="12" name="Rectangle 11"/>
          <p:cNvSpPr/>
          <p:nvPr userDrawn="1"/>
        </p:nvSpPr>
        <p:spPr>
          <a:xfrm>
            <a:off x="4515734" y="5423185"/>
            <a:ext cx="3165476" cy="60959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20760" tIns="60380" rIns="120760" bIns="60380" spcCol="0" rtlCol="0" anchor="ctr"/>
          <a:lstStyle/>
          <a:p>
            <a:pPr algn="ctr"/>
            <a:endParaRPr lang="en-US" sz="1800"/>
          </a:p>
        </p:txBody>
      </p:sp>
      <p:sp>
        <p:nvSpPr>
          <p:cNvPr id="13" name="Rectangle 12"/>
          <p:cNvSpPr/>
          <p:nvPr userDrawn="1"/>
        </p:nvSpPr>
        <p:spPr>
          <a:xfrm>
            <a:off x="8416926" y="5423185"/>
            <a:ext cx="3165476" cy="60959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20760" tIns="60380" rIns="120760" bIns="60380" spcCol="0" rtlCol="0" anchor="ctr"/>
          <a:lstStyle/>
          <a:p>
            <a:pPr algn="ctr"/>
            <a:endParaRPr lang="en-US" sz="1800"/>
          </a:p>
        </p:txBody>
      </p:sp>
      <p:cxnSp>
        <p:nvCxnSpPr>
          <p:cNvPr id="16" name="Straight Connector 15"/>
          <p:cNvCxnSpPr/>
          <p:nvPr userDrawn="1"/>
        </p:nvCxnSpPr>
        <p:spPr>
          <a:xfrm>
            <a:off x="609600" y="1417639"/>
            <a:ext cx="11582400" cy="0"/>
          </a:xfrm>
          <a:prstGeom prst="line">
            <a:avLst/>
          </a:prstGeom>
          <a:ln w="3175" cmpd="sng">
            <a:solidFill>
              <a:schemeClr val="tx2">
                <a:lumMod val="7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6795319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vert="horz" lIns="120728" tIns="60364" rIns="120728" bIns="60364" rtlCol="0" anchor="b" anchorCtr="0">
            <a:normAutofit/>
          </a:bodyPr>
          <a:lstStyle>
            <a:lvl1pPr>
              <a:defRPr lang="en-US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7" name="Content Placeholder 6"/>
          <p:cNvSpPr>
            <a:spLocks noGrp="1"/>
          </p:cNvSpPr>
          <p:nvPr>
            <p:ph sz="quarter" idx="10"/>
          </p:nvPr>
        </p:nvSpPr>
        <p:spPr>
          <a:xfrm>
            <a:off x="609954" y="2210110"/>
            <a:ext cx="3160889" cy="2599399"/>
          </a:xfrm>
        </p:spPr>
        <p:txBody>
          <a:bodyPr anchor="ctr" anchorCtr="0">
            <a:noAutofit/>
          </a:bodyPr>
          <a:lstStyle>
            <a:lvl1pPr algn="ctr">
              <a:lnSpc>
                <a:spcPct val="90000"/>
              </a:lnSpc>
              <a:defRPr sz="2601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8" name="Content Placeholder 6"/>
          <p:cNvSpPr>
            <a:spLocks noGrp="1"/>
          </p:cNvSpPr>
          <p:nvPr>
            <p:ph sz="quarter" idx="11"/>
          </p:nvPr>
        </p:nvSpPr>
        <p:spPr>
          <a:xfrm>
            <a:off x="4515734" y="2210110"/>
            <a:ext cx="3160889" cy="2599399"/>
          </a:xfrm>
        </p:spPr>
        <p:txBody>
          <a:bodyPr anchor="ctr" anchorCtr="0">
            <a:noAutofit/>
          </a:bodyPr>
          <a:lstStyle>
            <a:lvl1pPr algn="ctr">
              <a:lnSpc>
                <a:spcPct val="90000"/>
              </a:lnSpc>
              <a:defRPr sz="2601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9" name="Content Placeholder 6"/>
          <p:cNvSpPr>
            <a:spLocks noGrp="1"/>
          </p:cNvSpPr>
          <p:nvPr>
            <p:ph sz="quarter" idx="12"/>
          </p:nvPr>
        </p:nvSpPr>
        <p:spPr>
          <a:xfrm>
            <a:off x="8421512" y="2210110"/>
            <a:ext cx="3160889" cy="2599399"/>
          </a:xfrm>
        </p:spPr>
        <p:txBody>
          <a:bodyPr anchor="ctr" anchorCtr="0">
            <a:noAutofit/>
          </a:bodyPr>
          <a:lstStyle>
            <a:lvl1pPr algn="ctr">
              <a:lnSpc>
                <a:spcPct val="90000"/>
              </a:lnSpc>
              <a:defRPr sz="2601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0" name="Rectangle 9"/>
          <p:cNvSpPr/>
          <p:nvPr userDrawn="1"/>
        </p:nvSpPr>
        <p:spPr>
          <a:xfrm>
            <a:off x="605369" y="4809509"/>
            <a:ext cx="3165476" cy="60959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20760" tIns="60380" rIns="120760" bIns="60380" spcCol="0" rtlCol="0" anchor="ctr"/>
          <a:lstStyle/>
          <a:p>
            <a:pPr algn="ctr"/>
            <a:endParaRPr lang="en-US" sz="1800"/>
          </a:p>
        </p:txBody>
      </p:sp>
      <p:sp>
        <p:nvSpPr>
          <p:cNvPr id="12" name="Rectangle 11"/>
          <p:cNvSpPr/>
          <p:nvPr userDrawn="1"/>
        </p:nvSpPr>
        <p:spPr>
          <a:xfrm>
            <a:off x="4515734" y="4809509"/>
            <a:ext cx="3165476" cy="60959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20760" tIns="60380" rIns="120760" bIns="60380" spcCol="0" rtlCol="0" anchor="ctr"/>
          <a:lstStyle/>
          <a:p>
            <a:pPr algn="ctr"/>
            <a:endParaRPr lang="en-US" sz="1800"/>
          </a:p>
        </p:txBody>
      </p:sp>
      <p:sp>
        <p:nvSpPr>
          <p:cNvPr id="13" name="Rectangle 12"/>
          <p:cNvSpPr/>
          <p:nvPr userDrawn="1"/>
        </p:nvSpPr>
        <p:spPr>
          <a:xfrm>
            <a:off x="8416926" y="4809509"/>
            <a:ext cx="3165476" cy="60959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20760" tIns="60380" rIns="120760" bIns="60380" spcCol="0" rtlCol="0" anchor="ctr"/>
          <a:lstStyle/>
          <a:p>
            <a:pPr algn="ctr"/>
            <a:endParaRPr lang="en-US" sz="1800"/>
          </a:p>
        </p:txBody>
      </p:sp>
      <p:sp>
        <p:nvSpPr>
          <p:cNvPr id="11" name="Content Placeholder 6"/>
          <p:cNvSpPr>
            <a:spLocks noGrp="1"/>
          </p:cNvSpPr>
          <p:nvPr>
            <p:ph sz="quarter" idx="13"/>
          </p:nvPr>
        </p:nvSpPr>
        <p:spPr>
          <a:xfrm>
            <a:off x="609954" y="4881251"/>
            <a:ext cx="3160889" cy="859411"/>
          </a:xfrm>
        </p:spPr>
        <p:txBody>
          <a:bodyPr anchor="ctr" anchorCtr="0">
            <a:noAutofit/>
          </a:bodyPr>
          <a:lstStyle>
            <a:lvl1pPr algn="ctr">
              <a:lnSpc>
                <a:spcPct val="90000"/>
              </a:lnSpc>
              <a:defRPr sz="24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4" name="Content Placeholder 6"/>
          <p:cNvSpPr>
            <a:spLocks noGrp="1"/>
          </p:cNvSpPr>
          <p:nvPr>
            <p:ph sz="quarter" idx="14"/>
          </p:nvPr>
        </p:nvSpPr>
        <p:spPr>
          <a:xfrm>
            <a:off x="4515734" y="4881251"/>
            <a:ext cx="3160889" cy="859411"/>
          </a:xfrm>
        </p:spPr>
        <p:txBody>
          <a:bodyPr anchor="ctr" anchorCtr="0">
            <a:noAutofit/>
          </a:bodyPr>
          <a:lstStyle>
            <a:lvl1pPr algn="ctr">
              <a:lnSpc>
                <a:spcPct val="90000"/>
              </a:lnSpc>
              <a:defRPr sz="24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5" name="Content Placeholder 6"/>
          <p:cNvSpPr>
            <a:spLocks noGrp="1"/>
          </p:cNvSpPr>
          <p:nvPr>
            <p:ph sz="quarter" idx="15"/>
          </p:nvPr>
        </p:nvSpPr>
        <p:spPr>
          <a:xfrm>
            <a:off x="8421512" y="4881251"/>
            <a:ext cx="3160889" cy="859411"/>
          </a:xfrm>
        </p:spPr>
        <p:txBody>
          <a:bodyPr anchor="ctr" anchorCtr="0">
            <a:noAutofit/>
          </a:bodyPr>
          <a:lstStyle>
            <a:lvl1pPr algn="ctr">
              <a:lnSpc>
                <a:spcPct val="90000"/>
              </a:lnSpc>
              <a:defRPr sz="24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cxnSp>
        <p:nvCxnSpPr>
          <p:cNvPr id="16" name="Straight Connector 15"/>
          <p:cNvCxnSpPr/>
          <p:nvPr userDrawn="1"/>
        </p:nvCxnSpPr>
        <p:spPr>
          <a:xfrm>
            <a:off x="609600" y="1417639"/>
            <a:ext cx="11582400" cy="0"/>
          </a:xfrm>
          <a:prstGeom prst="line">
            <a:avLst/>
          </a:prstGeom>
          <a:ln w="3175" cmpd="sng">
            <a:solidFill>
              <a:schemeClr val="tx2">
                <a:lumMod val="7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3156213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vert="horz" lIns="120728" tIns="60364" rIns="120728" bIns="60364" rtlCol="0" anchor="b" anchorCtr="0">
            <a:normAutofit/>
          </a:bodyPr>
          <a:lstStyle>
            <a:lvl1pPr>
              <a:defRPr lang="en-US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Click to edit Master title style</a:t>
            </a:r>
          </a:p>
        </p:txBody>
      </p:sp>
      <p:sp>
        <p:nvSpPr>
          <p:cNvPr id="7" name="Content Placeholder 6"/>
          <p:cNvSpPr>
            <a:spLocks noGrp="1"/>
          </p:cNvSpPr>
          <p:nvPr>
            <p:ph sz="quarter" idx="10"/>
          </p:nvPr>
        </p:nvSpPr>
        <p:spPr>
          <a:xfrm>
            <a:off x="609954" y="2210110"/>
            <a:ext cx="3160889" cy="3160889"/>
          </a:xfrm>
        </p:spPr>
        <p:txBody>
          <a:bodyPr anchor="ctr" anchorCtr="0">
            <a:noAutofit/>
          </a:bodyPr>
          <a:lstStyle>
            <a:lvl1pPr algn="ctr">
              <a:lnSpc>
                <a:spcPct val="90000"/>
              </a:lnSpc>
              <a:defRPr sz="3201" b="0" i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Arial" panose="020B0604020202020204" pitchFamily="34" charset="0"/>
              </a:defRPr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8" name="Content Placeholder 6"/>
          <p:cNvSpPr>
            <a:spLocks noGrp="1"/>
          </p:cNvSpPr>
          <p:nvPr>
            <p:ph sz="quarter" idx="11"/>
          </p:nvPr>
        </p:nvSpPr>
        <p:spPr>
          <a:xfrm>
            <a:off x="4515734" y="2210110"/>
            <a:ext cx="3160889" cy="3160889"/>
          </a:xfrm>
        </p:spPr>
        <p:txBody>
          <a:bodyPr anchor="ctr" anchorCtr="0">
            <a:noAutofit/>
          </a:bodyPr>
          <a:lstStyle>
            <a:lvl1pPr algn="ctr">
              <a:lnSpc>
                <a:spcPct val="90000"/>
              </a:lnSpc>
              <a:defRPr sz="3201" b="0" i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Arial" panose="020B0604020202020204" pitchFamily="34" charset="0"/>
              </a:defRPr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9" name="Content Placeholder 6"/>
          <p:cNvSpPr>
            <a:spLocks noGrp="1"/>
          </p:cNvSpPr>
          <p:nvPr>
            <p:ph sz="quarter" idx="12"/>
          </p:nvPr>
        </p:nvSpPr>
        <p:spPr>
          <a:xfrm>
            <a:off x="8421512" y="2210110"/>
            <a:ext cx="3160889" cy="3160889"/>
          </a:xfrm>
        </p:spPr>
        <p:txBody>
          <a:bodyPr anchor="ctr" anchorCtr="0">
            <a:noAutofit/>
          </a:bodyPr>
          <a:lstStyle>
            <a:lvl1pPr algn="ctr">
              <a:lnSpc>
                <a:spcPct val="90000"/>
              </a:lnSpc>
              <a:defRPr sz="3201" b="0" i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Arial" panose="020B0604020202020204" pitchFamily="34" charset="0"/>
              </a:defRPr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cxnSp>
        <p:nvCxnSpPr>
          <p:cNvPr id="4" name="Straight Connector 3"/>
          <p:cNvCxnSpPr/>
          <p:nvPr userDrawn="1"/>
        </p:nvCxnSpPr>
        <p:spPr>
          <a:xfrm>
            <a:off x="4143644" y="2210110"/>
            <a:ext cx="0" cy="3160889"/>
          </a:xfrm>
          <a:prstGeom prst="line">
            <a:avLst/>
          </a:prstGeom>
          <a:ln w="3175" cmpd="sng">
            <a:solidFill>
              <a:schemeClr val="tx2"/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 userDrawn="1"/>
        </p:nvCxnSpPr>
        <p:spPr>
          <a:xfrm>
            <a:off x="8054316" y="2210110"/>
            <a:ext cx="0" cy="3160889"/>
          </a:xfrm>
          <a:prstGeom prst="line">
            <a:avLst/>
          </a:prstGeom>
          <a:ln w="3175" cmpd="sng">
            <a:solidFill>
              <a:schemeClr val="tx2"/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 userDrawn="1"/>
        </p:nvCxnSpPr>
        <p:spPr>
          <a:xfrm>
            <a:off x="609600" y="1417639"/>
            <a:ext cx="11582400" cy="0"/>
          </a:xfrm>
          <a:prstGeom prst="line">
            <a:avLst/>
          </a:prstGeom>
          <a:ln w="3175" cmpd="sng">
            <a:solidFill>
              <a:schemeClr val="tx2">
                <a:lumMod val="7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492021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vert="horz" lIns="120728" tIns="60364" rIns="120728" bIns="60364" rtlCol="0" anchor="b" anchorCtr="0">
            <a:normAutofit/>
          </a:bodyPr>
          <a:lstStyle>
            <a:lvl1pPr>
              <a:defRPr lang="en-US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7" name="Content Placeholder 6"/>
          <p:cNvSpPr>
            <a:spLocks noGrp="1"/>
          </p:cNvSpPr>
          <p:nvPr>
            <p:ph sz="quarter" idx="10"/>
          </p:nvPr>
        </p:nvSpPr>
        <p:spPr>
          <a:xfrm>
            <a:off x="609956" y="2204079"/>
            <a:ext cx="2534131" cy="2336195"/>
          </a:xfrm>
        </p:spPr>
        <p:txBody>
          <a:bodyPr anchor="ctr" anchorCtr="0">
            <a:noAutofit/>
          </a:bodyPr>
          <a:lstStyle>
            <a:lvl1pPr algn="ctr">
              <a:lnSpc>
                <a:spcPct val="90000"/>
              </a:lnSpc>
              <a:defRPr sz="2601">
                <a:latin typeface="+mn-lt"/>
              </a:defRPr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8" name="Content Placeholder 6"/>
          <p:cNvSpPr>
            <a:spLocks noGrp="1"/>
          </p:cNvSpPr>
          <p:nvPr>
            <p:ph sz="quarter" idx="11"/>
          </p:nvPr>
        </p:nvSpPr>
        <p:spPr>
          <a:xfrm>
            <a:off x="3422727" y="2204079"/>
            <a:ext cx="2534131" cy="2336195"/>
          </a:xfrm>
        </p:spPr>
        <p:txBody>
          <a:bodyPr anchor="ctr" anchorCtr="0">
            <a:noAutofit/>
          </a:bodyPr>
          <a:lstStyle>
            <a:lvl1pPr algn="ctr">
              <a:lnSpc>
                <a:spcPct val="90000"/>
              </a:lnSpc>
              <a:defRPr sz="2601">
                <a:latin typeface="+mn-lt"/>
              </a:defRPr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9" name="Content Placeholder 6"/>
          <p:cNvSpPr>
            <a:spLocks noGrp="1"/>
          </p:cNvSpPr>
          <p:nvPr>
            <p:ph sz="quarter" idx="12"/>
          </p:nvPr>
        </p:nvSpPr>
        <p:spPr>
          <a:xfrm>
            <a:off x="6235500" y="2204079"/>
            <a:ext cx="2534131" cy="2336195"/>
          </a:xfrm>
        </p:spPr>
        <p:txBody>
          <a:bodyPr anchor="ctr" anchorCtr="0">
            <a:noAutofit/>
          </a:bodyPr>
          <a:lstStyle>
            <a:lvl1pPr algn="ctr">
              <a:lnSpc>
                <a:spcPct val="90000"/>
              </a:lnSpc>
              <a:defRPr sz="2601">
                <a:latin typeface="+mn-lt"/>
              </a:defRPr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0" name="Rectangle 9"/>
          <p:cNvSpPr/>
          <p:nvPr userDrawn="1"/>
        </p:nvSpPr>
        <p:spPr>
          <a:xfrm>
            <a:off x="605367" y="4540275"/>
            <a:ext cx="2538719" cy="60959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20760" tIns="60380" rIns="120760" bIns="60380" spcCol="0" rtlCol="0" anchor="ctr"/>
          <a:lstStyle/>
          <a:p>
            <a:pPr algn="ctr"/>
            <a:endParaRPr lang="en-US" sz="1800">
              <a:solidFill>
                <a:schemeClr val="tx1"/>
              </a:solidFill>
              <a:latin typeface="+mn-lt"/>
            </a:endParaRPr>
          </a:p>
        </p:txBody>
      </p:sp>
      <p:sp>
        <p:nvSpPr>
          <p:cNvPr id="11" name="Content Placeholder 6"/>
          <p:cNvSpPr>
            <a:spLocks noGrp="1"/>
          </p:cNvSpPr>
          <p:nvPr>
            <p:ph sz="quarter" idx="13"/>
          </p:nvPr>
        </p:nvSpPr>
        <p:spPr>
          <a:xfrm>
            <a:off x="609956" y="4716984"/>
            <a:ext cx="2534131" cy="878153"/>
          </a:xfrm>
        </p:spPr>
        <p:txBody>
          <a:bodyPr anchor="ctr" anchorCtr="0">
            <a:noAutofit/>
          </a:bodyPr>
          <a:lstStyle>
            <a:lvl1pPr algn="ctr">
              <a:lnSpc>
                <a:spcPct val="90000"/>
              </a:lnSpc>
              <a:defRPr sz="1800" b="0" i="0">
                <a:solidFill>
                  <a:schemeClr val="tx1"/>
                </a:solidFill>
                <a:latin typeface="+mn-lt"/>
                <a:cs typeface="Arial" panose="020B0604020202020204" pitchFamily="34" charset="0"/>
              </a:defRPr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4" name="Content Placeholder 6"/>
          <p:cNvSpPr>
            <a:spLocks noGrp="1"/>
          </p:cNvSpPr>
          <p:nvPr>
            <p:ph sz="quarter" idx="14"/>
          </p:nvPr>
        </p:nvSpPr>
        <p:spPr>
          <a:xfrm>
            <a:off x="3422727" y="4716984"/>
            <a:ext cx="2534131" cy="878153"/>
          </a:xfrm>
        </p:spPr>
        <p:txBody>
          <a:bodyPr anchor="ctr" anchorCtr="0">
            <a:noAutofit/>
          </a:bodyPr>
          <a:lstStyle>
            <a:lvl1pPr algn="ctr">
              <a:lnSpc>
                <a:spcPct val="90000"/>
              </a:lnSpc>
              <a:defRPr sz="1800" b="0" i="0">
                <a:solidFill>
                  <a:schemeClr val="tx1"/>
                </a:solidFill>
                <a:latin typeface="+mn-lt"/>
                <a:cs typeface="Arial" panose="020B0604020202020204" pitchFamily="34" charset="0"/>
              </a:defRPr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5" name="Content Placeholder 6"/>
          <p:cNvSpPr>
            <a:spLocks noGrp="1"/>
          </p:cNvSpPr>
          <p:nvPr>
            <p:ph sz="quarter" idx="15"/>
          </p:nvPr>
        </p:nvSpPr>
        <p:spPr>
          <a:xfrm>
            <a:off x="6235500" y="4716984"/>
            <a:ext cx="2534131" cy="878153"/>
          </a:xfrm>
        </p:spPr>
        <p:txBody>
          <a:bodyPr anchor="ctr" anchorCtr="0">
            <a:noAutofit/>
          </a:bodyPr>
          <a:lstStyle>
            <a:lvl1pPr algn="ctr">
              <a:lnSpc>
                <a:spcPct val="90000"/>
              </a:lnSpc>
              <a:defRPr sz="1800" b="0" i="0">
                <a:solidFill>
                  <a:schemeClr val="tx1"/>
                </a:solidFill>
                <a:latin typeface="+mn-lt"/>
                <a:cs typeface="Arial" panose="020B0604020202020204" pitchFamily="34" charset="0"/>
              </a:defRPr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7" name="Content Placeholder 6"/>
          <p:cNvSpPr>
            <a:spLocks noGrp="1"/>
          </p:cNvSpPr>
          <p:nvPr>
            <p:ph sz="quarter" idx="16"/>
          </p:nvPr>
        </p:nvSpPr>
        <p:spPr>
          <a:xfrm>
            <a:off x="9048269" y="2204079"/>
            <a:ext cx="2534131" cy="2336195"/>
          </a:xfrm>
        </p:spPr>
        <p:txBody>
          <a:bodyPr anchor="ctr" anchorCtr="0">
            <a:noAutofit/>
          </a:bodyPr>
          <a:lstStyle>
            <a:lvl1pPr algn="ctr">
              <a:lnSpc>
                <a:spcPct val="90000"/>
              </a:lnSpc>
              <a:defRPr sz="2601">
                <a:latin typeface="+mn-lt"/>
              </a:defRPr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8" name="Content Placeholder 6"/>
          <p:cNvSpPr>
            <a:spLocks noGrp="1"/>
          </p:cNvSpPr>
          <p:nvPr>
            <p:ph sz="quarter" idx="17"/>
          </p:nvPr>
        </p:nvSpPr>
        <p:spPr>
          <a:xfrm>
            <a:off x="9048269" y="4716984"/>
            <a:ext cx="2534131" cy="878153"/>
          </a:xfrm>
        </p:spPr>
        <p:txBody>
          <a:bodyPr anchor="ctr" anchorCtr="0">
            <a:noAutofit/>
          </a:bodyPr>
          <a:lstStyle>
            <a:lvl1pPr algn="ctr">
              <a:lnSpc>
                <a:spcPct val="90000"/>
              </a:lnSpc>
              <a:defRPr sz="1800" b="0" i="0">
                <a:solidFill>
                  <a:schemeClr val="tx1"/>
                </a:solidFill>
                <a:latin typeface="+mn-lt"/>
                <a:cs typeface="Arial" panose="020B0604020202020204" pitchFamily="34" charset="0"/>
              </a:defRPr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9" name="Rectangle 18"/>
          <p:cNvSpPr/>
          <p:nvPr userDrawn="1"/>
        </p:nvSpPr>
        <p:spPr>
          <a:xfrm>
            <a:off x="3418141" y="4540275"/>
            <a:ext cx="2538719" cy="60959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20760" tIns="60380" rIns="120760" bIns="60380" spcCol="0" rtlCol="0" anchor="ctr"/>
          <a:lstStyle/>
          <a:p>
            <a:pPr algn="ctr"/>
            <a:endParaRPr lang="en-US" sz="1800">
              <a:solidFill>
                <a:schemeClr val="tx1"/>
              </a:solidFill>
              <a:latin typeface="+mn-lt"/>
            </a:endParaRPr>
          </a:p>
        </p:txBody>
      </p:sp>
      <p:sp>
        <p:nvSpPr>
          <p:cNvPr id="20" name="Rectangle 19"/>
          <p:cNvSpPr/>
          <p:nvPr userDrawn="1"/>
        </p:nvSpPr>
        <p:spPr>
          <a:xfrm>
            <a:off x="6230911" y="4540275"/>
            <a:ext cx="2538719" cy="60959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20760" tIns="60380" rIns="120760" bIns="60380" spcCol="0" rtlCol="0" anchor="ctr"/>
          <a:lstStyle/>
          <a:p>
            <a:pPr algn="ctr"/>
            <a:endParaRPr lang="en-US" sz="1800">
              <a:solidFill>
                <a:schemeClr val="tx1"/>
              </a:solidFill>
              <a:latin typeface="+mn-lt"/>
            </a:endParaRPr>
          </a:p>
        </p:txBody>
      </p:sp>
      <p:sp>
        <p:nvSpPr>
          <p:cNvPr id="21" name="Rectangle 20"/>
          <p:cNvSpPr/>
          <p:nvPr userDrawn="1"/>
        </p:nvSpPr>
        <p:spPr>
          <a:xfrm>
            <a:off x="9048270" y="4541771"/>
            <a:ext cx="2538719" cy="60959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20760" tIns="60380" rIns="120760" bIns="60380" spcCol="0" rtlCol="0" anchor="ctr"/>
          <a:lstStyle/>
          <a:p>
            <a:pPr algn="ctr"/>
            <a:endParaRPr lang="en-US" sz="1800">
              <a:solidFill>
                <a:schemeClr val="tx1"/>
              </a:solidFill>
              <a:latin typeface="+mn-lt"/>
            </a:endParaRPr>
          </a:p>
        </p:txBody>
      </p:sp>
      <p:cxnSp>
        <p:nvCxnSpPr>
          <p:cNvPr id="22" name="Straight Connector 21"/>
          <p:cNvCxnSpPr/>
          <p:nvPr userDrawn="1"/>
        </p:nvCxnSpPr>
        <p:spPr>
          <a:xfrm>
            <a:off x="609600" y="1417639"/>
            <a:ext cx="11582400" cy="0"/>
          </a:xfrm>
          <a:prstGeom prst="line">
            <a:avLst/>
          </a:prstGeom>
          <a:ln w="3175" cmpd="sng">
            <a:solidFill>
              <a:schemeClr val="tx2">
                <a:lumMod val="7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0160060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9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4640"/>
            <a:ext cx="2590831" cy="1143000"/>
          </a:xfrm>
        </p:spPr>
        <p:txBody>
          <a:bodyPr vert="horz" lIns="120728" tIns="60364" rIns="120728" bIns="60364" rtlCol="0" anchor="b" anchorCtr="0">
            <a:noAutofit/>
          </a:bodyPr>
          <a:lstStyle>
            <a:lvl1pPr>
              <a:defRPr lang="en-US" sz="200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/>
              <a:t>Click to edit Master title style</a:t>
            </a:r>
          </a:p>
        </p:txBody>
      </p:sp>
      <p:cxnSp>
        <p:nvCxnSpPr>
          <p:cNvPr id="16" name="Straight Connector 15"/>
          <p:cNvCxnSpPr/>
          <p:nvPr userDrawn="1"/>
        </p:nvCxnSpPr>
        <p:spPr>
          <a:xfrm>
            <a:off x="3450671" y="274639"/>
            <a:ext cx="0" cy="5992708"/>
          </a:xfrm>
          <a:prstGeom prst="line">
            <a:avLst/>
          </a:prstGeom>
          <a:ln w="3175" cmpd="sng">
            <a:solidFill>
              <a:schemeClr val="tx2"/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Text Placeholder 4"/>
          <p:cNvSpPr>
            <a:spLocks noGrp="1"/>
          </p:cNvSpPr>
          <p:nvPr>
            <p:ph type="body" sz="quarter" idx="10"/>
          </p:nvPr>
        </p:nvSpPr>
        <p:spPr>
          <a:xfrm>
            <a:off x="609759" y="1601559"/>
            <a:ext cx="2589888" cy="4666049"/>
          </a:xfrm>
        </p:spPr>
        <p:txBody>
          <a:bodyPr vert="horz" lIns="120728" tIns="60364" rIns="120728" bIns="60364" rtlCol="0">
            <a:normAutofit/>
          </a:bodyPr>
          <a:lstStyle>
            <a:lvl1pPr>
              <a:defRPr lang="en-US" sz="2000" dirty="0" smtClean="0"/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3" name="Text Placeholder 4"/>
          <p:cNvSpPr>
            <a:spLocks noGrp="1"/>
          </p:cNvSpPr>
          <p:nvPr>
            <p:ph type="body" sz="quarter" idx="11"/>
          </p:nvPr>
        </p:nvSpPr>
        <p:spPr>
          <a:xfrm>
            <a:off x="3726586" y="274639"/>
            <a:ext cx="7745975" cy="5992708"/>
          </a:xfrm>
        </p:spPr>
        <p:txBody>
          <a:bodyPr vert="horz" lIns="120728" tIns="60364" rIns="120728" bIns="60364" rtlCol="0">
            <a:normAutofit/>
          </a:bodyPr>
          <a:lstStyle>
            <a:lvl1pPr>
              <a:defRPr lang="en-US" sz="2000" dirty="0" smtClean="0"/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28817953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6"/>
          <p:cNvSpPr>
            <a:spLocks noGrp="1"/>
          </p:cNvSpPr>
          <p:nvPr>
            <p:ph sz="quarter" idx="10"/>
          </p:nvPr>
        </p:nvSpPr>
        <p:spPr>
          <a:xfrm>
            <a:off x="689600" y="936554"/>
            <a:ext cx="7922891" cy="4858820"/>
          </a:xfrm>
        </p:spPr>
        <p:txBody>
          <a:bodyPr anchor="ctr" anchorCtr="0">
            <a:noAutofit/>
          </a:bodyPr>
          <a:lstStyle>
            <a:lvl1pPr algn="ctr">
              <a:lnSpc>
                <a:spcPct val="90000"/>
              </a:lnSpc>
              <a:defRPr sz="2601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9" name="Content Placeholder 6"/>
          <p:cNvSpPr>
            <a:spLocks noGrp="1"/>
          </p:cNvSpPr>
          <p:nvPr>
            <p:ph sz="quarter" idx="12"/>
          </p:nvPr>
        </p:nvSpPr>
        <p:spPr>
          <a:xfrm>
            <a:off x="8750403" y="936552"/>
            <a:ext cx="2534131" cy="2336195"/>
          </a:xfrm>
        </p:spPr>
        <p:txBody>
          <a:bodyPr anchor="ctr" anchorCtr="0">
            <a:noAutofit/>
          </a:bodyPr>
          <a:lstStyle>
            <a:lvl1pPr algn="ctr">
              <a:lnSpc>
                <a:spcPct val="90000"/>
              </a:lnSpc>
              <a:defRPr sz="2601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0" name="Rectangle 9"/>
          <p:cNvSpPr/>
          <p:nvPr userDrawn="1"/>
        </p:nvSpPr>
        <p:spPr>
          <a:xfrm>
            <a:off x="689600" y="5795373"/>
            <a:ext cx="7922891" cy="60959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20760" tIns="60380" rIns="120760" bIns="60380" spcCol="0" rtlCol="0" anchor="ctr"/>
          <a:lstStyle/>
          <a:p>
            <a:pPr algn="ctr"/>
            <a:endParaRPr lang="en-US" sz="1800">
              <a:solidFill>
                <a:schemeClr val="tx1"/>
              </a:solidFill>
            </a:endParaRPr>
          </a:p>
        </p:txBody>
      </p:sp>
      <p:sp>
        <p:nvSpPr>
          <p:cNvPr id="17" name="Content Placeholder 6"/>
          <p:cNvSpPr>
            <a:spLocks noGrp="1"/>
          </p:cNvSpPr>
          <p:nvPr>
            <p:ph sz="quarter" idx="16"/>
          </p:nvPr>
        </p:nvSpPr>
        <p:spPr>
          <a:xfrm>
            <a:off x="8745815" y="3459179"/>
            <a:ext cx="2534131" cy="2336195"/>
          </a:xfrm>
        </p:spPr>
        <p:txBody>
          <a:bodyPr anchor="ctr" anchorCtr="0">
            <a:noAutofit/>
          </a:bodyPr>
          <a:lstStyle>
            <a:lvl1pPr algn="ctr">
              <a:lnSpc>
                <a:spcPct val="90000"/>
              </a:lnSpc>
              <a:defRPr sz="2601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0" name="Rectangle 19"/>
          <p:cNvSpPr/>
          <p:nvPr userDrawn="1"/>
        </p:nvSpPr>
        <p:spPr>
          <a:xfrm>
            <a:off x="8745814" y="3272749"/>
            <a:ext cx="2538719" cy="60959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20760" tIns="60380" rIns="120760" bIns="60380" spcCol="0" rtlCol="0" anchor="ctr"/>
          <a:lstStyle/>
          <a:p>
            <a:pPr algn="ctr"/>
            <a:endParaRPr lang="en-US" sz="1800">
              <a:solidFill>
                <a:schemeClr val="tx1"/>
              </a:solidFill>
            </a:endParaRPr>
          </a:p>
        </p:txBody>
      </p:sp>
      <p:sp>
        <p:nvSpPr>
          <p:cNvPr id="21" name="Rectangle 20"/>
          <p:cNvSpPr/>
          <p:nvPr userDrawn="1"/>
        </p:nvSpPr>
        <p:spPr>
          <a:xfrm>
            <a:off x="8745814" y="5796870"/>
            <a:ext cx="2538719" cy="60959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20760" tIns="60380" rIns="120760" bIns="60380" spcCol="0" rtlCol="0" anchor="ctr"/>
          <a:lstStyle/>
          <a:p>
            <a:pPr algn="ctr"/>
            <a:endParaRPr lang="en-US" sz="180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827782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39073" y="1237072"/>
            <a:ext cx="6943328" cy="4276197"/>
          </a:xfrm>
        </p:spPr>
        <p:txBody>
          <a:bodyPr/>
          <a:lstStyle>
            <a:lvl1pPr>
              <a:defRPr>
                <a:latin typeface="+mj-lt"/>
              </a:defRPr>
            </a:lvl1pPr>
            <a:lvl2pPr>
              <a:defRPr>
                <a:latin typeface="+mj-lt"/>
              </a:defRPr>
            </a:lvl2pPr>
            <a:lvl3pPr>
              <a:defRPr>
                <a:latin typeface="+mj-lt"/>
              </a:defRPr>
            </a:lvl3pPr>
            <a:lvl4pPr>
              <a:defRPr>
                <a:latin typeface="+mj-lt"/>
              </a:defRPr>
            </a:lvl4pPr>
            <a:lvl5pPr>
              <a:defRPr>
                <a:latin typeface="+mj-lt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cxnSp>
        <p:nvCxnSpPr>
          <p:cNvPr id="4" name="Straight Connector 3"/>
          <p:cNvCxnSpPr/>
          <p:nvPr userDrawn="1"/>
        </p:nvCxnSpPr>
        <p:spPr>
          <a:xfrm>
            <a:off x="4420155" y="1237072"/>
            <a:ext cx="0" cy="4276197"/>
          </a:xfrm>
          <a:prstGeom prst="line">
            <a:avLst/>
          </a:prstGeom>
          <a:ln w="3175" cmpd="sng">
            <a:solidFill>
              <a:schemeClr val="bg2"/>
            </a:solidFill>
            <a:prstDash val="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Content Placeholder 6"/>
          <p:cNvSpPr>
            <a:spLocks noGrp="1"/>
          </p:cNvSpPr>
          <p:nvPr>
            <p:ph sz="quarter" idx="10"/>
          </p:nvPr>
        </p:nvSpPr>
        <p:spPr>
          <a:xfrm>
            <a:off x="744733" y="1237866"/>
            <a:ext cx="3269513" cy="4274629"/>
          </a:xfrm>
          <a:ln>
            <a:noFill/>
          </a:ln>
        </p:spPr>
        <p:txBody>
          <a:bodyPr anchor="ctr" anchorCtr="0"/>
          <a:lstStyle>
            <a:lvl1pPr>
              <a:defRPr b="1" i="0">
                <a:solidFill>
                  <a:schemeClr val="bg2"/>
                </a:solidFill>
                <a:latin typeface="+mj-lt"/>
                <a:cs typeface="ClanPro-Black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8310018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880687" y="2246073"/>
            <a:ext cx="10263381" cy="913313"/>
          </a:xfrm>
        </p:spPr>
        <p:txBody>
          <a:bodyPr vert="horz" lIns="0" tIns="45720" rIns="91440" bIns="45720" rtlCol="0" anchor="b" anchorCtr="0">
            <a:noAutofit/>
          </a:bodyPr>
          <a:lstStyle>
            <a:lvl1pPr algn="ctr">
              <a:lnSpc>
                <a:spcPct val="90000"/>
              </a:lnSpc>
              <a:defRPr lang="en-US" sz="3201" b="1" i="0" dirty="0">
                <a:solidFill>
                  <a:schemeClr val="bg2"/>
                </a:solidFill>
                <a:latin typeface="+mj-lt"/>
                <a:cs typeface="ClanPro-Black"/>
              </a:defRPr>
            </a:lvl1pPr>
          </a:lstStyle>
          <a:p>
            <a:pPr lvl="0"/>
            <a:r>
              <a:rPr lang="en-US" dirty="0"/>
              <a:t>Click to edit Master title style</a:t>
            </a:r>
          </a:p>
        </p:txBody>
      </p:sp>
      <p:cxnSp>
        <p:nvCxnSpPr>
          <p:cNvPr id="5" name="Straight Connector 4"/>
          <p:cNvCxnSpPr/>
          <p:nvPr userDrawn="1"/>
        </p:nvCxnSpPr>
        <p:spPr>
          <a:xfrm>
            <a:off x="5309523" y="3324904"/>
            <a:ext cx="1405711" cy="0"/>
          </a:xfrm>
          <a:prstGeom prst="line">
            <a:avLst/>
          </a:prstGeom>
          <a:ln w="3175" cmpd="sng">
            <a:solidFill>
              <a:schemeClr val="bg2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Content Placeholder 4"/>
          <p:cNvSpPr>
            <a:spLocks noGrp="1"/>
          </p:cNvSpPr>
          <p:nvPr>
            <p:ph sz="quarter" idx="11"/>
          </p:nvPr>
        </p:nvSpPr>
        <p:spPr>
          <a:xfrm>
            <a:off x="2899023" y="3670325"/>
            <a:ext cx="6226709" cy="2817999"/>
          </a:xfrm>
        </p:spPr>
        <p:txBody>
          <a:bodyPr tIns="0">
            <a:noAutofit/>
          </a:bodyPr>
          <a:lstStyle>
            <a:lvl1pPr algn="ctr">
              <a:lnSpc>
                <a:spcPct val="130000"/>
              </a:lnSpc>
              <a:defRPr sz="2400" b="0" i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anose="020B0604020202020204" pitchFamily="34" charset="0"/>
              </a:defRPr>
            </a:lvl1pPr>
            <a:lvl2pPr algn="ctr">
              <a:defRPr sz="1800">
                <a:solidFill>
                  <a:schemeClr val="tx1">
                    <a:lumMod val="50000"/>
                    <a:lumOff val="50000"/>
                  </a:schemeClr>
                </a:solidFill>
                <a:latin typeface="Interstate-Light"/>
                <a:cs typeface="Interstate-Light"/>
              </a:defRPr>
            </a:lvl2pPr>
            <a:lvl3pPr algn="ctr">
              <a:defRPr sz="1600">
                <a:solidFill>
                  <a:schemeClr val="tx1">
                    <a:lumMod val="50000"/>
                    <a:lumOff val="50000"/>
                  </a:schemeClr>
                </a:solidFill>
                <a:latin typeface="Interstate-Light"/>
                <a:cs typeface="Interstate-Light"/>
              </a:defRPr>
            </a:lvl3pPr>
            <a:lvl4pPr algn="ctr">
              <a:defRPr sz="1400">
                <a:solidFill>
                  <a:schemeClr val="tx1">
                    <a:lumMod val="50000"/>
                    <a:lumOff val="50000"/>
                  </a:schemeClr>
                </a:solidFill>
                <a:latin typeface="Interstate-Light"/>
                <a:cs typeface="Interstate-Light"/>
              </a:defRPr>
            </a:lvl4pPr>
            <a:lvl5pPr algn="ctr">
              <a:defRPr sz="1400">
                <a:solidFill>
                  <a:schemeClr val="tx1">
                    <a:lumMod val="50000"/>
                    <a:lumOff val="50000"/>
                  </a:schemeClr>
                </a:solidFill>
                <a:latin typeface="Interstate-Light"/>
                <a:cs typeface="Interstate-Light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99774999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vert="horz" lIns="120728" tIns="60364" rIns="120728" bIns="60364" rtlCol="0" anchor="b" anchorCtr="0">
            <a:normAutofit/>
          </a:bodyPr>
          <a:lstStyle>
            <a:lvl1pPr>
              <a:defRPr lang="en-US">
                <a:solidFill>
                  <a:schemeClr val="bg2"/>
                </a:solidFill>
              </a:defRPr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7" name="Content Placeholder 6"/>
          <p:cNvSpPr>
            <a:spLocks noGrp="1"/>
          </p:cNvSpPr>
          <p:nvPr>
            <p:ph sz="quarter" idx="10"/>
          </p:nvPr>
        </p:nvSpPr>
        <p:spPr>
          <a:xfrm>
            <a:off x="609954" y="2262296"/>
            <a:ext cx="3160889" cy="3160889"/>
          </a:xfrm>
        </p:spPr>
        <p:txBody>
          <a:bodyPr anchor="ctr" anchorCtr="0">
            <a:noAutofit/>
          </a:bodyPr>
          <a:lstStyle>
            <a:lvl1pPr algn="ctr">
              <a:lnSpc>
                <a:spcPct val="90000"/>
              </a:lnSpc>
              <a:defRPr sz="2601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8" name="Content Placeholder 6"/>
          <p:cNvSpPr>
            <a:spLocks noGrp="1"/>
          </p:cNvSpPr>
          <p:nvPr>
            <p:ph sz="quarter" idx="11"/>
          </p:nvPr>
        </p:nvSpPr>
        <p:spPr>
          <a:xfrm>
            <a:off x="4515734" y="2262296"/>
            <a:ext cx="3160889" cy="3160889"/>
          </a:xfrm>
        </p:spPr>
        <p:txBody>
          <a:bodyPr anchor="ctr" anchorCtr="0">
            <a:noAutofit/>
          </a:bodyPr>
          <a:lstStyle>
            <a:lvl1pPr algn="ctr">
              <a:lnSpc>
                <a:spcPct val="90000"/>
              </a:lnSpc>
              <a:defRPr sz="2601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9" name="Content Placeholder 6"/>
          <p:cNvSpPr>
            <a:spLocks noGrp="1"/>
          </p:cNvSpPr>
          <p:nvPr>
            <p:ph sz="quarter" idx="12"/>
          </p:nvPr>
        </p:nvSpPr>
        <p:spPr>
          <a:xfrm>
            <a:off x="8421512" y="2262296"/>
            <a:ext cx="3160889" cy="3160889"/>
          </a:xfrm>
        </p:spPr>
        <p:txBody>
          <a:bodyPr anchor="ctr" anchorCtr="0">
            <a:noAutofit/>
          </a:bodyPr>
          <a:lstStyle>
            <a:lvl1pPr algn="ctr">
              <a:lnSpc>
                <a:spcPct val="90000"/>
              </a:lnSpc>
              <a:defRPr sz="2601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0" name="Rectangle 9"/>
          <p:cNvSpPr/>
          <p:nvPr userDrawn="1"/>
        </p:nvSpPr>
        <p:spPr>
          <a:xfrm>
            <a:off x="605369" y="5423185"/>
            <a:ext cx="3165476" cy="60959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20760" tIns="60380" rIns="120760" bIns="60380" spcCol="0" rtlCol="0" anchor="ctr"/>
          <a:lstStyle/>
          <a:p>
            <a:pPr algn="ctr"/>
            <a:endParaRPr lang="en-US" sz="1800"/>
          </a:p>
        </p:txBody>
      </p:sp>
      <p:sp>
        <p:nvSpPr>
          <p:cNvPr id="12" name="Rectangle 11"/>
          <p:cNvSpPr/>
          <p:nvPr userDrawn="1"/>
        </p:nvSpPr>
        <p:spPr>
          <a:xfrm>
            <a:off x="4515734" y="5423185"/>
            <a:ext cx="3165476" cy="60959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20760" tIns="60380" rIns="120760" bIns="60380" spcCol="0" rtlCol="0" anchor="ctr"/>
          <a:lstStyle/>
          <a:p>
            <a:pPr algn="ctr"/>
            <a:endParaRPr lang="en-US" sz="1800"/>
          </a:p>
        </p:txBody>
      </p:sp>
      <p:sp>
        <p:nvSpPr>
          <p:cNvPr id="13" name="Rectangle 12"/>
          <p:cNvSpPr/>
          <p:nvPr userDrawn="1"/>
        </p:nvSpPr>
        <p:spPr>
          <a:xfrm>
            <a:off x="8416926" y="5423185"/>
            <a:ext cx="3165476" cy="60959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20760" tIns="60380" rIns="120760" bIns="60380" spcCol="0" rtlCol="0" anchor="ctr"/>
          <a:lstStyle/>
          <a:p>
            <a:pPr algn="ctr"/>
            <a:endParaRPr lang="en-US" sz="1800"/>
          </a:p>
        </p:txBody>
      </p:sp>
      <p:cxnSp>
        <p:nvCxnSpPr>
          <p:cNvPr id="11" name="Straight Connector 10"/>
          <p:cNvCxnSpPr/>
          <p:nvPr userDrawn="1"/>
        </p:nvCxnSpPr>
        <p:spPr>
          <a:xfrm>
            <a:off x="609600" y="1417639"/>
            <a:ext cx="11582400" cy="0"/>
          </a:xfrm>
          <a:prstGeom prst="line">
            <a:avLst/>
          </a:prstGeom>
          <a:ln w="3175" cmpd="sng">
            <a:solidFill>
              <a:schemeClr val="bg2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4125878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vert="horz" lIns="120728" tIns="60364" rIns="120728" bIns="60364" rtlCol="0" anchor="b" anchorCtr="0">
            <a:normAutofit/>
          </a:bodyPr>
          <a:lstStyle>
            <a:lvl1pPr>
              <a:defRPr lang="en-US">
                <a:solidFill>
                  <a:schemeClr val="bg2"/>
                </a:solidFill>
              </a:defRPr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7" name="Content Placeholder 6"/>
          <p:cNvSpPr>
            <a:spLocks noGrp="1"/>
          </p:cNvSpPr>
          <p:nvPr>
            <p:ph sz="quarter" idx="10"/>
          </p:nvPr>
        </p:nvSpPr>
        <p:spPr>
          <a:xfrm>
            <a:off x="609954" y="2210110"/>
            <a:ext cx="3160889" cy="2599399"/>
          </a:xfrm>
        </p:spPr>
        <p:txBody>
          <a:bodyPr anchor="ctr" anchorCtr="0">
            <a:noAutofit/>
          </a:bodyPr>
          <a:lstStyle>
            <a:lvl1pPr algn="ctr">
              <a:lnSpc>
                <a:spcPct val="90000"/>
              </a:lnSpc>
              <a:defRPr sz="2601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8" name="Content Placeholder 6"/>
          <p:cNvSpPr>
            <a:spLocks noGrp="1"/>
          </p:cNvSpPr>
          <p:nvPr>
            <p:ph sz="quarter" idx="11"/>
          </p:nvPr>
        </p:nvSpPr>
        <p:spPr>
          <a:xfrm>
            <a:off x="4515734" y="2210110"/>
            <a:ext cx="3160889" cy="2599399"/>
          </a:xfrm>
        </p:spPr>
        <p:txBody>
          <a:bodyPr anchor="ctr" anchorCtr="0">
            <a:noAutofit/>
          </a:bodyPr>
          <a:lstStyle>
            <a:lvl1pPr algn="ctr">
              <a:lnSpc>
                <a:spcPct val="90000"/>
              </a:lnSpc>
              <a:defRPr sz="2601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9" name="Content Placeholder 6"/>
          <p:cNvSpPr>
            <a:spLocks noGrp="1"/>
          </p:cNvSpPr>
          <p:nvPr>
            <p:ph sz="quarter" idx="12"/>
          </p:nvPr>
        </p:nvSpPr>
        <p:spPr>
          <a:xfrm>
            <a:off x="8421512" y="2210110"/>
            <a:ext cx="3160889" cy="2599399"/>
          </a:xfrm>
        </p:spPr>
        <p:txBody>
          <a:bodyPr anchor="ctr" anchorCtr="0">
            <a:noAutofit/>
          </a:bodyPr>
          <a:lstStyle>
            <a:lvl1pPr algn="ctr">
              <a:lnSpc>
                <a:spcPct val="90000"/>
              </a:lnSpc>
              <a:defRPr sz="2601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0" name="Rectangle 9"/>
          <p:cNvSpPr/>
          <p:nvPr userDrawn="1"/>
        </p:nvSpPr>
        <p:spPr>
          <a:xfrm>
            <a:off x="605369" y="4809509"/>
            <a:ext cx="3165476" cy="60959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20760" tIns="60380" rIns="120760" bIns="60380" spcCol="0" rtlCol="0" anchor="ctr"/>
          <a:lstStyle/>
          <a:p>
            <a:pPr algn="ctr"/>
            <a:endParaRPr lang="en-US" sz="1800"/>
          </a:p>
        </p:txBody>
      </p:sp>
      <p:sp>
        <p:nvSpPr>
          <p:cNvPr id="12" name="Rectangle 11"/>
          <p:cNvSpPr/>
          <p:nvPr userDrawn="1"/>
        </p:nvSpPr>
        <p:spPr>
          <a:xfrm>
            <a:off x="4515734" y="4809509"/>
            <a:ext cx="3165476" cy="60959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20760" tIns="60380" rIns="120760" bIns="60380" spcCol="0" rtlCol="0" anchor="ctr"/>
          <a:lstStyle/>
          <a:p>
            <a:pPr algn="ctr"/>
            <a:endParaRPr lang="en-US" sz="1800"/>
          </a:p>
        </p:txBody>
      </p:sp>
      <p:sp>
        <p:nvSpPr>
          <p:cNvPr id="13" name="Rectangle 12"/>
          <p:cNvSpPr/>
          <p:nvPr userDrawn="1"/>
        </p:nvSpPr>
        <p:spPr>
          <a:xfrm>
            <a:off x="8416926" y="4809509"/>
            <a:ext cx="3165476" cy="60959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20760" tIns="60380" rIns="120760" bIns="60380" spcCol="0" rtlCol="0" anchor="ctr"/>
          <a:lstStyle/>
          <a:p>
            <a:pPr algn="ctr"/>
            <a:endParaRPr lang="en-US" sz="1800"/>
          </a:p>
        </p:txBody>
      </p:sp>
      <p:sp>
        <p:nvSpPr>
          <p:cNvPr id="11" name="Content Placeholder 6"/>
          <p:cNvSpPr>
            <a:spLocks noGrp="1"/>
          </p:cNvSpPr>
          <p:nvPr>
            <p:ph sz="quarter" idx="13"/>
          </p:nvPr>
        </p:nvSpPr>
        <p:spPr>
          <a:xfrm>
            <a:off x="609954" y="4881251"/>
            <a:ext cx="3160889" cy="859411"/>
          </a:xfrm>
        </p:spPr>
        <p:txBody>
          <a:bodyPr anchor="ctr" anchorCtr="0">
            <a:noAutofit/>
          </a:bodyPr>
          <a:lstStyle>
            <a:lvl1pPr algn="ctr">
              <a:lnSpc>
                <a:spcPct val="90000"/>
              </a:lnSpc>
              <a:defRPr sz="24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4" name="Content Placeholder 6"/>
          <p:cNvSpPr>
            <a:spLocks noGrp="1"/>
          </p:cNvSpPr>
          <p:nvPr>
            <p:ph sz="quarter" idx="14"/>
          </p:nvPr>
        </p:nvSpPr>
        <p:spPr>
          <a:xfrm>
            <a:off x="4515734" y="4881251"/>
            <a:ext cx="3160889" cy="859411"/>
          </a:xfrm>
        </p:spPr>
        <p:txBody>
          <a:bodyPr anchor="ctr" anchorCtr="0">
            <a:noAutofit/>
          </a:bodyPr>
          <a:lstStyle>
            <a:lvl1pPr algn="ctr">
              <a:lnSpc>
                <a:spcPct val="90000"/>
              </a:lnSpc>
              <a:defRPr sz="24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5" name="Content Placeholder 6"/>
          <p:cNvSpPr>
            <a:spLocks noGrp="1"/>
          </p:cNvSpPr>
          <p:nvPr>
            <p:ph sz="quarter" idx="15"/>
          </p:nvPr>
        </p:nvSpPr>
        <p:spPr>
          <a:xfrm>
            <a:off x="8421512" y="4881251"/>
            <a:ext cx="3160889" cy="859411"/>
          </a:xfrm>
        </p:spPr>
        <p:txBody>
          <a:bodyPr anchor="ctr" anchorCtr="0">
            <a:noAutofit/>
          </a:bodyPr>
          <a:lstStyle>
            <a:lvl1pPr algn="ctr">
              <a:lnSpc>
                <a:spcPct val="90000"/>
              </a:lnSpc>
              <a:defRPr sz="24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cxnSp>
        <p:nvCxnSpPr>
          <p:cNvPr id="16" name="Straight Connector 15"/>
          <p:cNvCxnSpPr/>
          <p:nvPr userDrawn="1"/>
        </p:nvCxnSpPr>
        <p:spPr>
          <a:xfrm>
            <a:off x="609600" y="1417639"/>
            <a:ext cx="11582400" cy="0"/>
          </a:xfrm>
          <a:prstGeom prst="line">
            <a:avLst/>
          </a:prstGeom>
          <a:ln w="3175" cmpd="sng">
            <a:solidFill>
              <a:schemeClr val="accent2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52407492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vert="horz" lIns="120728" tIns="60364" rIns="120728" bIns="60364" rtlCol="0" anchor="b" anchorCtr="0">
            <a:normAutofit/>
          </a:bodyPr>
          <a:lstStyle>
            <a:lvl1pPr>
              <a:defRPr lang="en-US" dirty="0">
                <a:solidFill>
                  <a:schemeClr val="bg2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Click to edit Master title style</a:t>
            </a:r>
          </a:p>
        </p:txBody>
      </p:sp>
      <p:sp>
        <p:nvSpPr>
          <p:cNvPr id="7" name="Content Placeholder 6"/>
          <p:cNvSpPr>
            <a:spLocks noGrp="1"/>
          </p:cNvSpPr>
          <p:nvPr>
            <p:ph sz="quarter" idx="10"/>
          </p:nvPr>
        </p:nvSpPr>
        <p:spPr>
          <a:xfrm>
            <a:off x="609954" y="2210110"/>
            <a:ext cx="3160889" cy="3160889"/>
          </a:xfrm>
          <a:noFill/>
        </p:spPr>
        <p:txBody>
          <a:bodyPr anchor="ctr" anchorCtr="0">
            <a:noAutofit/>
          </a:bodyPr>
          <a:lstStyle>
            <a:lvl1pPr algn="ctr">
              <a:lnSpc>
                <a:spcPct val="90000"/>
              </a:lnSpc>
              <a:defRPr sz="3201" b="0" i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Arial" panose="020B0604020202020204" pitchFamily="34" charset="0"/>
              </a:defRPr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8" name="Content Placeholder 6"/>
          <p:cNvSpPr>
            <a:spLocks noGrp="1"/>
          </p:cNvSpPr>
          <p:nvPr>
            <p:ph sz="quarter" idx="11"/>
          </p:nvPr>
        </p:nvSpPr>
        <p:spPr>
          <a:xfrm>
            <a:off x="4515734" y="2210110"/>
            <a:ext cx="3160889" cy="3160889"/>
          </a:xfrm>
          <a:noFill/>
        </p:spPr>
        <p:txBody>
          <a:bodyPr anchor="ctr" anchorCtr="0">
            <a:noAutofit/>
          </a:bodyPr>
          <a:lstStyle>
            <a:lvl1pPr algn="ctr">
              <a:lnSpc>
                <a:spcPct val="90000"/>
              </a:lnSpc>
              <a:defRPr sz="3201" b="0" i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Arial" panose="020B0604020202020204" pitchFamily="34" charset="0"/>
              </a:defRPr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9" name="Content Placeholder 6"/>
          <p:cNvSpPr>
            <a:spLocks noGrp="1"/>
          </p:cNvSpPr>
          <p:nvPr>
            <p:ph sz="quarter" idx="12"/>
          </p:nvPr>
        </p:nvSpPr>
        <p:spPr>
          <a:xfrm>
            <a:off x="8421512" y="2210110"/>
            <a:ext cx="3160889" cy="3160889"/>
          </a:xfrm>
          <a:noFill/>
        </p:spPr>
        <p:txBody>
          <a:bodyPr anchor="ctr" anchorCtr="0">
            <a:noAutofit/>
          </a:bodyPr>
          <a:lstStyle>
            <a:lvl1pPr algn="ctr">
              <a:lnSpc>
                <a:spcPct val="90000"/>
              </a:lnSpc>
              <a:defRPr sz="3201" b="0" i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Arial" panose="020B0604020202020204" pitchFamily="34" charset="0"/>
              </a:defRPr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cxnSp>
        <p:nvCxnSpPr>
          <p:cNvPr id="4" name="Straight Connector 3"/>
          <p:cNvCxnSpPr/>
          <p:nvPr userDrawn="1"/>
        </p:nvCxnSpPr>
        <p:spPr>
          <a:xfrm>
            <a:off x="4143644" y="2210110"/>
            <a:ext cx="0" cy="3160889"/>
          </a:xfrm>
          <a:prstGeom prst="line">
            <a:avLst/>
          </a:prstGeom>
          <a:ln w="22225" cmpd="sng">
            <a:solidFill>
              <a:schemeClr val="bg1">
                <a:lumMod val="75000"/>
              </a:schemeClr>
            </a:solidFill>
            <a:prstDash val="sysDot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 userDrawn="1"/>
        </p:nvCxnSpPr>
        <p:spPr>
          <a:xfrm>
            <a:off x="8054316" y="2210110"/>
            <a:ext cx="0" cy="3160889"/>
          </a:xfrm>
          <a:prstGeom prst="line">
            <a:avLst/>
          </a:prstGeom>
          <a:ln w="22225" cmpd="sng">
            <a:solidFill>
              <a:schemeClr val="bg1">
                <a:lumMod val="75000"/>
              </a:schemeClr>
            </a:solidFill>
            <a:prstDash val="sysDot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 userDrawn="1"/>
        </p:nvCxnSpPr>
        <p:spPr>
          <a:xfrm>
            <a:off x="609600" y="1417639"/>
            <a:ext cx="11582400" cy="0"/>
          </a:xfrm>
          <a:prstGeom prst="line">
            <a:avLst/>
          </a:prstGeom>
          <a:ln w="3175" cmpd="sng">
            <a:solidFill>
              <a:schemeClr val="bg2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6859232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vert="horz" lIns="120728" tIns="60364" rIns="120728" bIns="60364" rtlCol="0" anchor="b" anchorCtr="0">
            <a:normAutofit/>
          </a:bodyPr>
          <a:lstStyle>
            <a:lvl1pPr>
              <a:defRPr lang="en-US">
                <a:solidFill>
                  <a:schemeClr val="bg2"/>
                </a:solidFill>
                <a:latin typeface="+mj-lt"/>
              </a:defRPr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7" name="Content Placeholder 6"/>
          <p:cNvSpPr>
            <a:spLocks noGrp="1"/>
          </p:cNvSpPr>
          <p:nvPr>
            <p:ph sz="quarter" idx="10"/>
          </p:nvPr>
        </p:nvSpPr>
        <p:spPr>
          <a:xfrm>
            <a:off x="609956" y="2204079"/>
            <a:ext cx="2534131" cy="2336195"/>
          </a:xfrm>
        </p:spPr>
        <p:txBody>
          <a:bodyPr anchor="ctr" anchorCtr="0">
            <a:noAutofit/>
          </a:bodyPr>
          <a:lstStyle>
            <a:lvl1pPr algn="ctr">
              <a:lnSpc>
                <a:spcPct val="90000"/>
              </a:lnSpc>
              <a:defRPr sz="2601">
                <a:latin typeface="+mj-lt"/>
              </a:defRPr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8" name="Content Placeholder 6"/>
          <p:cNvSpPr>
            <a:spLocks noGrp="1"/>
          </p:cNvSpPr>
          <p:nvPr>
            <p:ph sz="quarter" idx="11"/>
          </p:nvPr>
        </p:nvSpPr>
        <p:spPr>
          <a:xfrm>
            <a:off x="3422727" y="2204079"/>
            <a:ext cx="2534131" cy="2336195"/>
          </a:xfrm>
        </p:spPr>
        <p:txBody>
          <a:bodyPr anchor="ctr" anchorCtr="0">
            <a:noAutofit/>
          </a:bodyPr>
          <a:lstStyle>
            <a:lvl1pPr algn="ctr">
              <a:lnSpc>
                <a:spcPct val="90000"/>
              </a:lnSpc>
              <a:defRPr sz="2601">
                <a:latin typeface="+mj-lt"/>
              </a:defRPr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9" name="Content Placeholder 6"/>
          <p:cNvSpPr>
            <a:spLocks noGrp="1"/>
          </p:cNvSpPr>
          <p:nvPr>
            <p:ph sz="quarter" idx="12"/>
          </p:nvPr>
        </p:nvSpPr>
        <p:spPr>
          <a:xfrm>
            <a:off x="6235500" y="2204079"/>
            <a:ext cx="2534131" cy="2336195"/>
          </a:xfrm>
        </p:spPr>
        <p:txBody>
          <a:bodyPr anchor="ctr" anchorCtr="0">
            <a:noAutofit/>
          </a:bodyPr>
          <a:lstStyle>
            <a:lvl1pPr algn="ctr">
              <a:lnSpc>
                <a:spcPct val="90000"/>
              </a:lnSpc>
              <a:defRPr sz="2601">
                <a:latin typeface="+mj-lt"/>
              </a:defRPr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0" name="Rectangle 9"/>
          <p:cNvSpPr/>
          <p:nvPr userDrawn="1"/>
        </p:nvSpPr>
        <p:spPr>
          <a:xfrm>
            <a:off x="605367" y="4540275"/>
            <a:ext cx="2538719" cy="60959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20760" tIns="60380" rIns="120760" bIns="60380" spcCol="0" rtlCol="0" anchor="ctr"/>
          <a:lstStyle/>
          <a:p>
            <a:pPr algn="ctr"/>
            <a:endParaRPr lang="en-US" sz="1800">
              <a:solidFill>
                <a:srgbClr val="000000"/>
              </a:solidFill>
              <a:latin typeface="+mj-lt"/>
            </a:endParaRPr>
          </a:p>
        </p:txBody>
      </p:sp>
      <p:sp>
        <p:nvSpPr>
          <p:cNvPr id="11" name="Content Placeholder 6"/>
          <p:cNvSpPr>
            <a:spLocks noGrp="1"/>
          </p:cNvSpPr>
          <p:nvPr>
            <p:ph sz="quarter" idx="13"/>
          </p:nvPr>
        </p:nvSpPr>
        <p:spPr>
          <a:xfrm>
            <a:off x="609956" y="4716984"/>
            <a:ext cx="2534131" cy="878153"/>
          </a:xfrm>
        </p:spPr>
        <p:txBody>
          <a:bodyPr anchor="ctr" anchorCtr="0">
            <a:noAutofit/>
          </a:bodyPr>
          <a:lstStyle>
            <a:lvl1pPr algn="ctr">
              <a:lnSpc>
                <a:spcPct val="90000"/>
              </a:lnSpc>
              <a:defRPr sz="2000" b="0" i="0">
                <a:solidFill>
                  <a:srgbClr val="000000"/>
                </a:solidFill>
                <a:latin typeface="+mj-lt"/>
                <a:cs typeface="Arial" panose="020B0604020202020204" pitchFamily="34" charset="0"/>
              </a:defRPr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4" name="Content Placeholder 6"/>
          <p:cNvSpPr>
            <a:spLocks noGrp="1"/>
          </p:cNvSpPr>
          <p:nvPr>
            <p:ph sz="quarter" idx="14"/>
          </p:nvPr>
        </p:nvSpPr>
        <p:spPr>
          <a:xfrm>
            <a:off x="3422727" y="4716984"/>
            <a:ext cx="2534131" cy="878153"/>
          </a:xfrm>
        </p:spPr>
        <p:txBody>
          <a:bodyPr anchor="ctr" anchorCtr="0">
            <a:noAutofit/>
          </a:bodyPr>
          <a:lstStyle>
            <a:lvl1pPr algn="ctr">
              <a:lnSpc>
                <a:spcPct val="90000"/>
              </a:lnSpc>
              <a:defRPr sz="2000" b="0" i="0">
                <a:solidFill>
                  <a:srgbClr val="000000"/>
                </a:solidFill>
                <a:latin typeface="+mj-lt"/>
                <a:cs typeface="Arial" panose="020B0604020202020204" pitchFamily="34" charset="0"/>
              </a:defRPr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5" name="Content Placeholder 6"/>
          <p:cNvSpPr>
            <a:spLocks noGrp="1"/>
          </p:cNvSpPr>
          <p:nvPr>
            <p:ph sz="quarter" idx="15"/>
          </p:nvPr>
        </p:nvSpPr>
        <p:spPr>
          <a:xfrm>
            <a:off x="6235500" y="4716984"/>
            <a:ext cx="2534131" cy="878153"/>
          </a:xfrm>
        </p:spPr>
        <p:txBody>
          <a:bodyPr anchor="ctr" anchorCtr="0">
            <a:noAutofit/>
          </a:bodyPr>
          <a:lstStyle>
            <a:lvl1pPr algn="ctr">
              <a:lnSpc>
                <a:spcPct val="90000"/>
              </a:lnSpc>
              <a:defRPr sz="2000" b="0" i="0">
                <a:solidFill>
                  <a:srgbClr val="000000"/>
                </a:solidFill>
                <a:latin typeface="+mj-lt"/>
                <a:cs typeface="Arial" panose="020B0604020202020204" pitchFamily="34" charset="0"/>
              </a:defRPr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7" name="Content Placeholder 6"/>
          <p:cNvSpPr>
            <a:spLocks noGrp="1"/>
          </p:cNvSpPr>
          <p:nvPr>
            <p:ph sz="quarter" idx="16"/>
          </p:nvPr>
        </p:nvSpPr>
        <p:spPr>
          <a:xfrm>
            <a:off x="9048269" y="2204079"/>
            <a:ext cx="2534131" cy="2336195"/>
          </a:xfrm>
        </p:spPr>
        <p:txBody>
          <a:bodyPr anchor="ctr" anchorCtr="0">
            <a:noAutofit/>
          </a:bodyPr>
          <a:lstStyle>
            <a:lvl1pPr algn="ctr">
              <a:lnSpc>
                <a:spcPct val="90000"/>
              </a:lnSpc>
              <a:defRPr sz="2601">
                <a:latin typeface="+mj-lt"/>
              </a:defRPr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8" name="Content Placeholder 6"/>
          <p:cNvSpPr>
            <a:spLocks noGrp="1"/>
          </p:cNvSpPr>
          <p:nvPr>
            <p:ph sz="quarter" idx="17"/>
          </p:nvPr>
        </p:nvSpPr>
        <p:spPr>
          <a:xfrm>
            <a:off x="9048269" y="4716984"/>
            <a:ext cx="2534131" cy="878153"/>
          </a:xfrm>
        </p:spPr>
        <p:txBody>
          <a:bodyPr anchor="ctr" anchorCtr="0">
            <a:noAutofit/>
          </a:bodyPr>
          <a:lstStyle>
            <a:lvl1pPr algn="ctr">
              <a:lnSpc>
                <a:spcPct val="90000"/>
              </a:lnSpc>
              <a:defRPr sz="2000" b="0" i="0">
                <a:solidFill>
                  <a:srgbClr val="000000"/>
                </a:solidFill>
                <a:latin typeface="+mj-lt"/>
                <a:cs typeface="Arial" panose="020B0604020202020204" pitchFamily="34" charset="0"/>
              </a:defRPr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9" name="Rectangle 18"/>
          <p:cNvSpPr/>
          <p:nvPr userDrawn="1"/>
        </p:nvSpPr>
        <p:spPr>
          <a:xfrm>
            <a:off x="3418141" y="4540275"/>
            <a:ext cx="2538719" cy="60959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20760" tIns="60380" rIns="120760" bIns="60380" spcCol="0" rtlCol="0" anchor="ctr"/>
          <a:lstStyle/>
          <a:p>
            <a:pPr algn="ctr"/>
            <a:endParaRPr lang="en-US" sz="1800">
              <a:solidFill>
                <a:srgbClr val="000000"/>
              </a:solidFill>
              <a:latin typeface="+mj-lt"/>
            </a:endParaRPr>
          </a:p>
        </p:txBody>
      </p:sp>
      <p:sp>
        <p:nvSpPr>
          <p:cNvPr id="20" name="Rectangle 19"/>
          <p:cNvSpPr/>
          <p:nvPr userDrawn="1"/>
        </p:nvSpPr>
        <p:spPr>
          <a:xfrm>
            <a:off x="6230911" y="4540275"/>
            <a:ext cx="2538719" cy="60959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20760" tIns="60380" rIns="120760" bIns="60380" spcCol="0" rtlCol="0" anchor="ctr"/>
          <a:lstStyle/>
          <a:p>
            <a:pPr algn="ctr"/>
            <a:endParaRPr lang="en-US" sz="1800">
              <a:solidFill>
                <a:srgbClr val="000000"/>
              </a:solidFill>
              <a:latin typeface="+mj-lt"/>
            </a:endParaRPr>
          </a:p>
        </p:txBody>
      </p:sp>
      <p:sp>
        <p:nvSpPr>
          <p:cNvPr id="21" name="Rectangle 20"/>
          <p:cNvSpPr/>
          <p:nvPr userDrawn="1"/>
        </p:nvSpPr>
        <p:spPr>
          <a:xfrm>
            <a:off x="9048270" y="4541771"/>
            <a:ext cx="2538719" cy="60959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20760" tIns="60380" rIns="120760" bIns="60380" spcCol="0" rtlCol="0" anchor="ctr"/>
          <a:lstStyle/>
          <a:p>
            <a:pPr algn="ctr"/>
            <a:endParaRPr lang="en-US" sz="1800">
              <a:solidFill>
                <a:srgbClr val="000000"/>
              </a:solidFill>
              <a:latin typeface="+mj-lt"/>
            </a:endParaRPr>
          </a:p>
        </p:txBody>
      </p:sp>
      <p:cxnSp>
        <p:nvCxnSpPr>
          <p:cNvPr id="16" name="Straight Connector 15"/>
          <p:cNvCxnSpPr/>
          <p:nvPr userDrawn="1"/>
        </p:nvCxnSpPr>
        <p:spPr>
          <a:xfrm>
            <a:off x="609600" y="1417639"/>
            <a:ext cx="11582400" cy="0"/>
          </a:xfrm>
          <a:prstGeom prst="line">
            <a:avLst/>
          </a:prstGeom>
          <a:ln w="3175" cmpd="sng">
            <a:solidFill>
              <a:schemeClr val="bg2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6718123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4640"/>
            <a:ext cx="2590831" cy="1143000"/>
          </a:xfrm>
        </p:spPr>
        <p:txBody>
          <a:bodyPr vert="horz" lIns="120728" tIns="60364" rIns="120728" bIns="60364" rtlCol="0" anchor="b" anchorCtr="0">
            <a:noAutofit/>
          </a:bodyPr>
          <a:lstStyle>
            <a:lvl1pPr>
              <a:defRPr lang="en-US" sz="20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Click to edit Master title style</a:t>
            </a:r>
          </a:p>
        </p:txBody>
      </p:sp>
      <p:cxnSp>
        <p:nvCxnSpPr>
          <p:cNvPr id="16" name="Straight Connector 15"/>
          <p:cNvCxnSpPr/>
          <p:nvPr userDrawn="1"/>
        </p:nvCxnSpPr>
        <p:spPr>
          <a:xfrm>
            <a:off x="3450671" y="274639"/>
            <a:ext cx="0" cy="5992708"/>
          </a:xfrm>
          <a:prstGeom prst="line">
            <a:avLst/>
          </a:prstGeom>
          <a:ln w="3175" cmpd="sng">
            <a:solidFill>
              <a:schemeClr val="tx2"/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Text Placeholder 4"/>
          <p:cNvSpPr>
            <a:spLocks noGrp="1"/>
          </p:cNvSpPr>
          <p:nvPr>
            <p:ph type="body" sz="quarter" idx="10"/>
          </p:nvPr>
        </p:nvSpPr>
        <p:spPr>
          <a:xfrm>
            <a:off x="609759" y="1601559"/>
            <a:ext cx="2589888" cy="4666049"/>
          </a:xfrm>
        </p:spPr>
        <p:txBody>
          <a:bodyPr vert="horz" lIns="120728" tIns="60364" rIns="120728" bIns="60364" rtlCol="0">
            <a:normAutofit/>
          </a:bodyPr>
          <a:lstStyle>
            <a:lvl1pPr>
              <a:defRPr lang="en-US" sz="2000" dirty="0" smtClean="0"/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3" name="Text Placeholder 4"/>
          <p:cNvSpPr>
            <a:spLocks noGrp="1"/>
          </p:cNvSpPr>
          <p:nvPr>
            <p:ph type="body" sz="quarter" idx="11"/>
          </p:nvPr>
        </p:nvSpPr>
        <p:spPr>
          <a:xfrm>
            <a:off x="3726586" y="274639"/>
            <a:ext cx="7745975" cy="5992708"/>
          </a:xfrm>
        </p:spPr>
        <p:txBody>
          <a:bodyPr vert="horz" lIns="120728" tIns="60364" rIns="120728" bIns="60364" rtlCol="0">
            <a:normAutofit/>
          </a:bodyPr>
          <a:lstStyle>
            <a:lvl1pPr>
              <a:defRPr lang="en-US" sz="2000" dirty="0" smtClean="0"/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891544978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Title Only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 userDrawn="1"/>
        </p:nvSpPr>
        <p:spPr>
          <a:xfrm>
            <a:off x="10549467" y="6353528"/>
            <a:ext cx="1032933" cy="291216"/>
          </a:xfrm>
          <a:prstGeom prst="rect">
            <a:avLst/>
          </a:prstGeom>
          <a:noFill/>
        </p:spPr>
        <p:txBody>
          <a:bodyPr wrap="square" lIns="120760" tIns="60380" rIns="120760" bIns="60380" rtlCol="0">
            <a:spAutoFit/>
          </a:bodyPr>
          <a:lstStyle/>
          <a:p>
            <a:pPr algn="r"/>
            <a:fld id="{929773AF-BE4F-3841-A199-3E9F94F93F09}" type="slidenum">
              <a:rPr lang="en-US" sz="1100" b="0" i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 algn="r"/>
              <a:t>‹#›</a:t>
            </a:fld>
            <a:endParaRPr lang="en-US" sz="1100" b="0" i="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609600" y="2483811"/>
            <a:ext cx="10972800" cy="1143000"/>
          </a:xfrm>
        </p:spPr>
        <p:txBody>
          <a:bodyPr vert="horz" lIns="120728" tIns="60364" rIns="120728" bIns="60364" rtlCol="0" anchor="b" anchorCtr="0">
            <a:normAutofit/>
          </a:bodyPr>
          <a:lstStyle>
            <a:lvl1pPr algn="ctr">
              <a:defRPr lang="en-US"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35505602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39073" y="1237072"/>
            <a:ext cx="6943328" cy="4276197"/>
          </a:xfrm>
        </p:spPr>
        <p:txBody>
          <a:bodyPr/>
          <a:lstStyle>
            <a:lvl1pPr>
              <a:defRPr>
                <a:latin typeface="+mj-lt"/>
              </a:defRPr>
            </a:lvl1pPr>
            <a:lvl2pPr>
              <a:defRPr>
                <a:latin typeface="+mj-lt"/>
              </a:defRPr>
            </a:lvl2pPr>
            <a:lvl3pPr>
              <a:defRPr>
                <a:latin typeface="+mj-lt"/>
              </a:defRPr>
            </a:lvl3pPr>
            <a:lvl4pPr>
              <a:defRPr>
                <a:latin typeface="+mj-lt"/>
              </a:defRPr>
            </a:lvl4pPr>
            <a:lvl5pPr>
              <a:defRPr>
                <a:latin typeface="+mj-lt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cxnSp>
        <p:nvCxnSpPr>
          <p:cNvPr id="4" name="Straight Connector 3"/>
          <p:cNvCxnSpPr/>
          <p:nvPr userDrawn="1"/>
        </p:nvCxnSpPr>
        <p:spPr>
          <a:xfrm>
            <a:off x="4420155" y="1237072"/>
            <a:ext cx="0" cy="4276197"/>
          </a:xfrm>
          <a:prstGeom prst="line">
            <a:avLst/>
          </a:prstGeom>
          <a:ln w="22225" cmpd="sng">
            <a:solidFill>
              <a:schemeClr val="bg1">
                <a:lumMod val="75000"/>
              </a:schemeClr>
            </a:solidFill>
            <a:prstDash val="sysDot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Content Placeholder 6"/>
          <p:cNvSpPr>
            <a:spLocks noGrp="1"/>
          </p:cNvSpPr>
          <p:nvPr>
            <p:ph sz="quarter" idx="10"/>
          </p:nvPr>
        </p:nvSpPr>
        <p:spPr>
          <a:xfrm>
            <a:off x="744733" y="1237866"/>
            <a:ext cx="3269513" cy="4274629"/>
          </a:xfrm>
        </p:spPr>
        <p:txBody>
          <a:bodyPr anchor="ctr" anchorCtr="0">
            <a:normAutofit/>
          </a:bodyPr>
          <a:lstStyle>
            <a:lvl1pPr>
              <a:defRPr sz="2801" b="1" i="0">
                <a:solidFill>
                  <a:schemeClr val="accent2"/>
                </a:solidFill>
                <a:latin typeface="+mj-lt"/>
                <a:cs typeface="ClanPro-Black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24968297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880687" y="2246073"/>
            <a:ext cx="10263381" cy="913313"/>
          </a:xfrm>
        </p:spPr>
        <p:txBody>
          <a:bodyPr vert="horz" lIns="0" tIns="45720" rIns="91440" bIns="45720" rtlCol="0" anchor="b" anchorCtr="0">
            <a:noAutofit/>
          </a:bodyPr>
          <a:lstStyle>
            <a:lvl1pPr algn="ctr">
              <a:lnSpc>
                <a:spcPct val="90000"/>
              </a:lnSpc>
              <a:defRPr lang="en-US" sz="3201" b="1" i="0" dirty="0">
                <a:solidFill>
                  <a:schemeClr val="accent2"/>
                </a:solidFill>
                <a:latin typeface="+mj-lt"/>
                <a:cs typeface="ClanPro-Black"/>
              </a:defRPr>
            </a:lvl1pPr>
          </a:lstStyle>
          <a:p>
            <a:pPr lvl="0"/>
            <a:r>
              <a:rPr lang="en-US" dirty="0"/>
              <a:t>Click to edit Master title style</a:t>
            </a:r>
          </a:p>
        </p:txBody>
      </p:sp>
      <p:cxnSp>
        <p:nvCxnSpPr>
          <p:cNvPr id="5" name="Straight Connector 4"/>
          <p:cNvCxnSpPr/>
          <p:nvPr userDrawn="1"/>
        </p:nvCxnSpPr>
        <p:spPr>
          <a:xfrm>
            <a:off x="5309523" y="3324904"/>
            <a:ext cx="1405711" cy="0"/>
          </a:xfrm>
          <a:prstGeom prst="line">
            <a:avLst/>
          </a:prstGeom>
          <a:ln w="3175" cmpd="sng">
            <a:solidFill>
              <a:schemeClr val="accent2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Content Placeholder 4"/>
          <p:cNvSpPr>
            <a:spLocks noGrp="1"/>
          </p:cNvSpPr>
          <p:nvPr>
            <p:ph sz="quarter" idx="11"/>
          </p:nvPr>
        </p:nvSpPr>
        <p:spPr>
          <a:xfrm>
            <a:off x="2899023" y="3670325"/>
            <a:ext cx="6226709" cy="2817999"/>
          </a:xfrm>
        </p:spPr>
        <p:txBody>
          <a:bodyPr tIns="0">
            <a:noAutofit/>
          </a:bodyPr>
          <a:lstStyle>
            <a:lvl1pPr algn="ctr">
              <a:lnSpc>
                <a:spcPct val="130000"/>
              </a:lnSpc>
              <a:defRPr sz="2400" b="0" i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anose="020B0604020202020204" pitchFamily="34" charset="0"/>
              </a:defRPr>
            </a:lvl1pPr>
            <a:lvl2pPr algn="ctr">
              <a:defRPr sz="1800">
                <a:solidFill>
                  <a:schemeClr val="tx1">
                    <a:lumMod val="50000"/>
                    <a:lumOff val="50000"/>
                  </a:schemeClr>
                </a:solidFill>
                <a:latin typeface="Interstate-Light"/>
                <a:cs typeface="Interstate-Light"/>
              </a:defRPr>
            </a:lvl2pPr>
            <a:lvl3pPr algn="ctr">
              <a:defRPr sz="1600">
                <a:solidFill>
                  <a:schemeClr val="tx1">
                    <a:lumMod val="50000"/>
                    <a:lumOff val="50000"/>
                  </a:schemeClr>
                </a:solidFill>
                <a:latin typeface="Interstate-Light"/>
                <a:cs typeface="Interstate-Light"/>
              </a:defRPr>
            </a:lvl3pPr>
            <a:lvl4pPr algn="ctr">
              <a:defRPr sz="1400">
                <a:solidFill>
                  <a:schemeClr val="tx1">
                    <a:lumMod val="50000"/>
                    <a:lumOff val="50000"/>
                  </a:schemeClr>
                </a:solidFill>
                <a:latin typeface="Interstate-Light"/>
                <a:cs typeface="Interstate-Light"/>
              </a:defRPr>
            </a:lvl4pPr>
            <a:lvl5pPr algn="ctr">
              <a:defRPr sz="1400">
                <a:solidFill>
                  <a:schemeClr val="tx1">
                    <a:lumMod val="50000"/>
                    <a:lumOff val="50000"/>
                  </a:schemeClr>
                </a:solidFill>
                <a:latin typeface="Interstate-Light"/>
                <a:cs typeface="Interstate-Light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271164581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vert="horz" lIns="120728" tIns="60364" rIns="120728" bIns="60364" rtlCol="0" anchor="b" anchorCtr="0">
            <a:normAutofit/>
          </a:bodyPr>
          <a:lstStyle>
            <a:lvl1pPr>
              <a:defRPr lang="en-US">
                <a:solidFill>
                  <a:schemeClr val="accent2"/>
                </a:solidFill>
                <a:latin typeface="+mj-lt"/>
              </a:defRPr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7" name="Content Placeholder 6"/>
          <p:cNvSpPr>
            <a:spLocks noGrp="1"/>
          </p:cNvSpPr>
          <p:nvPr>
            <p:ph sz="quarter" idx="10"/>
          </p:nvPr>
        </p:nvSpPr>
        <p:spPr>
          <a:xfrm>
            <a:off x="609954" y="2262296"/>
            <a:ext cx="3160889" cy="3160889"/>
          </a:xfrm>
        </p:spPr>
        <p:txBody>
          <a:bodyPr anchor="ctr" anchorCtr="0">
            <a:noAutofit/>
          </a:bodyPr>
          <a:lstStyle>
            <a:lvl1pPr algn="ctr">
              <a:lnSpc>
                <a:spcPct val="90000"/>
              </a:lnSpc>
              <a:defRPr sz="2601">
                <a:latin typeface="+mj-lt"/>
              </a:defRPr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8" name="Content Placeholder 6"/>
          <p:cNvSpPr>
            <a:spLocks noGrp="1"/>
          </p:cNvSpPr>
          <p:nvPr>
            <p:ph sz="quarter" idx="11"/>
          </p:nvPr>
        </p:nvSpPr>
        <p:spPr>
          <a:xfrm>
            <a:off x="4515734" y="2262296"/>
            <a:ext cx="3160889" cy="3160889"/>
          </a:xfrm>
        </p:spPr>
        <p:txBody>
          <a:bodyPr anchor="ctr" anchorCtr="0">
            <a:noAutofit/>
          </a:bodyPr>
          <a:lstStyle>
            <a:lvl1pPr algn="ctr">
              <a:lnSpc>
                <a:spcPct val="90000"/>
              </a:lnSpc>
              <a:defRPr sz="2601">
                <a:latin typeface="+mj-lt"/>
              </a:defRPr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9" name="Content Placeholder 6"/>
          <p:cNvSpPr>
            <a:spLocks noGrp="1"/>
          </p:cNvSpPr>
          <p:nvPr>
            <p:ph sz="quarter" idx="12"/>
          </p:nvPr>
        </p:nvSpPr>
        <p:spPr>
          <a:xfrm>
            <a:off x="8421512" y="2262296"/>
            <a:ext cx="3160889" cy="3160889"/>
          </a:xfrm>
        </p:spPr>
        <p:txBody>
          <a:bodyPr anchor="ctr" anchorCtr="0">
            <a:noAutofit/>
          </a:bodyPr>
          <a:lstStyle>
            <a:lvl1pPr algn="ctr">
              <a:lnSpc>
                <a:spcPct val="90000"/>
              </a:lnSpc>
              <a:defRPr sz="2601">
                <a:latin typeface="+mj-lt"/>
              </a:defRPr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0" name="Rectangle 9"/>
          <p:cNvSpPr/>
          <p:nvPr userDrawn="1"/>
        </p:nvSpPr>
        <p:spPr>
          <a:xfrm>
            <a:off x="605369" y="5423185"/>
            <a:ext cx="3165476" cy="60959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20760" tIns="60380" rIns="120760" bIns="60380" spcCol="0" rtlCol="0" anchor="ctr"/>
          <a:lstStyle/>
          <a:p>
            <a:pPr algn="ctr"/>
            <a:endParaRPr lang="en-US" sz="1800">
              <a:solidFill>
                <a:schemeClr val="accent2"/>
              </a:solidFill>
              <a:latin typeface="+mj-lt"/>
            </a:endParaRPr>
          </a:p>
        </p:txBody>
      </p:sp>
      <p:sp>
        <p:nvSpPr>
          <p:cNvPr id="12" name="Rectangle 11"/>
          <p:cNvSpPr/>
          <p:nvPr userDrawn="1"/>
        </p:nvSpPr>
        <p:spPr>
          <a:xfrm>
            <a:off x="4515734" y="5423185"/>
            <a:ext cx="3165476" cy="60959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20760" tIns="60380" rIns="120760" bIns="60380" spcCol="0" rtlCol="0" anchor="ctr"/>
          <a:lstStyle/>
          <a:p>
            <a:pPr algn="ctr"/>
            <a:endParaRPr lang="en-US" sz="1800">
              <a:solidFill>
                <a:schemeClr val="accent2"/>
              </a:solidFill>
              <a:latin typeface="+mj-lt"/>
            </a:endParaRPr>
          </a:p>
        </p:txBody>
      </p:sp>
      <p:sp>
        <p:nvSpPr>
          <p:cNvPr id="13" name="Rectangle 12"/>
          <p:cNvSpPr/>
          <p:nvPr userDrawn="1"/>
        </p:nvSpPr>
        <p:spPr>
          <a:xfrm>
            <a:off x="8416926" y="5423185"/>
            <a:ext cx="3165476" cy="60959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20760" tIns="60380" rIns="120760" bIns="60380" spcCol="0" rtlCol="0" anchor="ctr"/>
          <a:lstStyle/>
          <a:p>
            <a:pPr algn="ctr"/>
            <a:endParaRPr lang="en-US" sz="1800">
              <a:solidFill>
                <a:schemeClr val="accent2"/>
              </a:solidFill>
              <a:latin typeface="+mj-lt"/>
            </a:endParaRPr>
          </a:p>
        </p:txBody>
      </p:sp>
      <p:cxnSp>
        <p:nvCxnSpPr>
          <p:cNvPr id="11" name="Straight Connector 10"/>
          <p:cNvCxnSpPr/>
          <p:nvPr userDrawn="1"/>
        </p:nvCxnSpPr>
        <p:spPr>
          <a:xfrm>
            <a:off x="609600" y="1417639"/>
            <a:ext cx="11582400" cy="0"/>
          </a:xfrm>
          <a:prstGeom prst="line">
            <a:avLst/>
          </a:prstGeom>
          <a:ln w="3175" cmpd="sng">
            <a:solidFill>
              <a:schemeClr val="accent2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29035962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vert="horz" lIns="120728" tIns="60364" rIns="120728" bIns="60364" rtlCol="0" anchor="b" anchorCtr="0">
            <a:normAutofit/>
          </a:bodyPr>
          <a:lstStyle>
            <a:lvl1pPr>
              <a:defRPr lang="en-US">
                <a:solidFill>
                  <a:schemeClr val="accent2"/>
                </a:solidFill>
                <a:latin typeface="+mj-lt"/>
              </a:defRPr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7" name="Content Placeholder 6"/>
          <p:cNvSpPr>
            <a:spLocks noGrp="1"/>
          </p:cNvSpPr>
          <p:nvPr>
            <p:ph sz="quarter" idx="10"/>
          </p:nvPr>
        </p:nvSpPr>
        <p:spPr>
          <a:xfrm>
            <a:off x="609954" y="2210110"/>
            <a:ext cx="3160889" cy="2599399"/>
          </a:xfrm>
        </p:spPr>
        <p:txBody>
          <a:bodyPr anchor="ctr" anchorCtr="0">
            <a:noAutofit/>
          </a:bodyPr>
          <a:lstStyle>
            <a:lvl1pPr algn="ctr">
              <a:lnSpc>
                <a:spcPct val="90000"/>
              </a:lnSpc>
              <a:defRPr sz="2601">
                <a:latin typeface="+mj-lt"/>
              </a:defRPr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8" name="Content Placeholder 6"/>
          <p:cNvSpPr>
            <a:spLocks noGrp="1"/>
          </p:cNvSpPr>
          <p:nvPr>
            <p:ph sz="quarter" idx="11"/>
          </p:nvPr>
        </p:nvSpPr>
        <p:spPr>
          <a:xfrm>
            <a:off x="4515734" y="2210110"/>
            <a:ext cx="3160889" cy="2599399"/>
          </a:xfrm>
        </p:spPr>
        <p:txBody>
          <a:bodyPr anchor="ctr" anchorCtr="0">
            <a:noAutofit/>
          </a:bodyPr>
          <a:lstStyle>
            <a:lvl1pPr algn="ctr">
              <a:lnSpc>
                <a:spcPct val="90000"/>
              </a:lnSpc>
              <a:defRPr sz="2601">
                <a:latin typeface="+mj-lt"/>
              </a:defRPr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9" name="Content Placeholder 6"/>
          <p:cNvSpPr>
            <a:spLocks noGrp="1"/>
          </p:cNvSpPr>
          <p:nvPr>
            <p:ph sz="quarter" idx="12"/>
          </p:nvPr>
        </p:nvSpPr>
        <p:spPr>
          <a:xfrm>
            <a:off x="8421512" y="2210110"/>
            <a:ext cx="3160889" cy="2599399"/>
          </a:xfrm>
        </p:spPr>
        <p:txBody>
          <a:bodyPr anchor="ctr" anchorCtr="0">
            <a:noAutofit/>
          </a:bodyPr>
          <a:lstStyle>
            <a:lvl1pPr algn="ctr">
              <a:lnSpc>
                <a:spcPct val="90000"/>
              </a:lnSpc>
              <a:defRPr sz="2601">
                <a:latin typeface="+mj-lt"/>
              </a:defRPr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0" name="Rectangle 9"/>
          <p:cNvSpPr/>
          <p:nvPr userDrawn="1"/>
        </p:nvSpPr>
        <p:spPr>
          <a:xfrm>
            <a:off x="605369" y="4809509"/>
            <a:ext cx="3165476" cy="60959"/>
          </a:xfrm>
          <a:prstGeom prst="rect">
            <a:avLst/>
          </a:prstGeom>
          <a:solidFill>
            <a:srgbClr val="7A0061"/>
          </a:solidFill>
          <a:ln>
            <a:solidFill>
              <a:schemeClr val="accent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20760" tIns="60380" rIns="120760" bIns="60380" spcCol="0" rtlCol="0" anchor="ctr"/>
          <a:lstStyle/>
          <a:p>
            <a:pPr algn="ctr"/>
            <a:endParaRPr lang="en-US" sz="1800">
              <a:latin typeface="+mj-lt"/>
            </a:endParaRPr>
          </a:p>
        </p:txBody>
      </p:sp>
      <p:sp>
        <p:nvSpPr>
          <p:cNvPr id="12" name="Rectangle 11"/>
          <p:cNvSpPr/>
          <p:nvPr userDrawn="1"/>
        </p:nvSpPr>
        <p:spPr>
          <a:xfrm>
            <a:off x="4515734" y="4809509"/>
            <a:ext cx="3165476" cy="60959"/>
          </a:xfrm>
          <a:prstGeom prst="rect">
            <a:avLst/>
          </a:prstGeom>
          <a:solidFill>
            <a:srgbClr val="7A0061"/>
          </a:solidFill>
          <a:ln>
            <a:solidFill>
              <a:schemeClr val="accent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20760" tIns="60380" rIns="120760" bIns="60380" spcCol="0" rtlCol="0" anchor="ctr"/>
          <a:lstStyle/>
          <a:p>
            <a:pPr algn="ctr"/>
            <a:endParaRPr lang="en-US" sz="1800">
              <a:latin typeface="+mj-lt"/>
            </a:endParaRPr>
          </a:p>
        </p:txBody>
      </p:sp>
      <p:sp>
        <p:nvSpPr>
          <p:cNvPr id="13" name="Rectangle 12"/>
          <p:cNvSpPr/>
          <p:nvPr userDrawn="1"/>
        </p:nvSpPr>
        <p:spPr>
          <a:xfrm>
            <a:off x="8416926" y="4809509"/>
            <a:ext cx="3165476" cy="60959"/>
          </a:xfrm>
          <a:prstGeom prst="rect">
            <a:avLst/>
          </a:prstGeom>
          <a:solidFill>
            <a:srgbClr val="7A0061"/>
          </a:solidFill>
          <a:ln>
            <a:solidFill>
              <a:schemeClr val="accent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20760" tIns="60380" rIns="120760" bIns="60380" spcCol="0" rtlCol="0" anchor="ctr"/>
          <a:lstStyle/>
          <a:p>
            <a:pPr algn="ctr"/>
            <a:endParaRPr lang="en-US" sz="1800">
              <a:latin typeface="+mj-lt"/>
            </a:endParaRPr>
          </a:p>
        </p:txBody>
      </p:sp>
      <p:sp>
        <p:nvSpPr>
          <p:cNvPr id="11" name="Content Placeholder 6"/>
          <p:cNvSpPr>
            <a:spLocks noGrp="1"/>
          </p:cNvSpPr>
          <p:nvPr>
            <p:ph sz="quarter" idx="13"/>
          </p:nvPr>
        </p:nvSpPr>
        <p:spPr>
          <a:xfrm>
            <a:off x="609954" y="4881251"/>
            <a:ext cx="3160889" cy="859411"/>
          </a:xfrm>
        </p:spPr>
        <p:txBody>
          <a:bodyPr anchor="ctr" anchorCtr="0">
            <a:noAutofit/>
          </a:bodyPr>
          <a:lstStyle>
            <a:lvl1pPr algn="ctr">
              <a:lnSpc>
                <a:spcPct val="90000"/>
              </a:lnSpc>
              <a:defRPr sz="2400">
                <a:latin typeface="+mj-lt"/>
              </a:defRPr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4" name="Content Placeholder 6"/>
          <p:cNvSpPr>
            <a:spLocks noGrp="1"/>
          </p:cNvSpPr>
          <p:nvPr>
            <p:ph sz="quarter" idx="14"/>
          </p:nvPr>
        </p:nvSpPr>
        <p:spPr>
          <a:xfrm>
            <a:off x="4515734" y="4881251"/>
            <a:ext cx="3160889" cy="859411"/>
          </a:xfrm>
        </p:spPr>
        <p:txBody>
          <a:bodyPr anchor="ctr" anchorCtr="0">
            <a:noAutofit/>
          </a:bodyPr>
          <a:lstStyle>
            <a:lvl1pPr algn="ctr">
              <a:lnSpc>
                <a:spcPct val="90000"/>
              </a:lnSpc>
              <a:defRPr sz="2400">
                <a:latin typeface="+mj-lt"/>
              </a:defRPr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5" name="Content Placeholder 6"/>
          <p:cNvSpPr>
            <a:spLocks noGrp="1"/>
          </p:cNvSpPr>
          <p:nvPr>
            <p:ph sz="quarter" idx="15"/>
          </p:nvPr>
        </p:nvSpPr>
        <p:spPr>
          <a:xfrm>
            <a:off x="8421512" y="4881251"/>
            <a:ext cx="3160889" cy="859411"/>
          </a:xfrm>
        </p:spPr>
        <p:txBody>
          <a:bodyPr anchor="ctr" anchorCtr="0">
            <a:noAutofit/>
          </a:bodyPr>
          <a:lstStyle>
            <a:lvl1pPr algn="ctr">
              <a:lnSpc>
                <a:spcPct val="90000"/>
              </a:lnSpc>
              <a:defRPr sz="2400">
                <a:latin typeface="+mj-lt"/>
              </a:defRPr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cxnSp>
        <p:nvCxnSpPr>
          <p:cNvPr id="16" name="Straight Connector 15"/>
          <p:cNvCxnSpPr/>
          <p:nvPr userDrawn="1"/>
        </p:nvCxnSpPr>
        <p:spPr>
          <a:xfrm>
            <a:off x="609600" y="1417639"/>
            <a:ext cx="11582400" cy="0"/>
          </a:xfrm>
          <a:prstGeom prst="line">
            <a:avLst/>
          </a:prstGeom>
          <a:ln w="3175" cmpd="sng">
            <a:solidFill>
              <a:schemeClr val="accent2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34723903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vert="horz" lIns="120728" tIns="60364" rIns="120728" bIns="60364" rtlCol="0" anchor="b" anchorCtr="0">
            <a:normAutofit/>
          </a:bodyPr>
          <a:lstStyle>
            <a:lvl1pPr>
              <a:defRPr lang="en-US" dirty="0">
                <a:solidFill>
                  <a:schemeClr val="accent2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Click to edit Master title style</a:t>
            </a:r>
          </a:p>
        </p:txBody>
      </p:sp>
      <p:sp>
        <p:nvSpPr>
          <p:cNvPr id="7" name="Content Placeholder 6"/>
          <p:cNvSpPr>
            <a:spLocks noGrp="1"/>
          </p:cNvSpPr>
          <p:nvPr>
            <p:ph sz="quarter" idx="10"/>
          </p:nvPr>
        </p:nvSpPr>
        <p:spPr>
          <a:xfrm>
            <a:off x="609954" y="2210110"/>
            <a:ext cx="3160889" cy="3160889"/>
          </a:xfrm>
        </p:spPr>
        <p:txBody>
          <a:bodyPr anchor="ctr" anchorCtr="0">
            <a:noAutofit/>
          </a:bodyPr>
          <a:lstStyle>
            <a:lvl1pPr algn="ctr">
              <a:lnSpc>
                <a:spcPct val="90000"/>
              </a:lnSpc>
              <a:defRPr sz="3201" b="0" i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Arial" panose="020B0604020202020204" pitchFamily="34" charset="0"/>
              </a:defRPr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8" name="Content Placeholder 6"/>
          <p:cNvSpPr>
            <a:spLocks noGrp="1"/>
          </p:cNvSpPr>
          <p:nvPr>
            <p:ph sz="quarter" idx="11"/>
          </p:nvPr>
        </p:nvSpPr>
        <p:spPr>
          <a:xfrm>
            <a:off x="4515734" y="2210110"/>
            <a:ext cx="3160889" cy="3160889"/>
          </a:xfrm>
        </p:spPr>
        <p:txBody>
          <a:bodyPr anchor="ctr" anchorCtr="0">
            <a:noAutofit/>
          </a:bodyPr>
          <a:lstStyle>
            <a:lvl1pPr algn="ctr">
              <a:lnSpc>
                <a:spcPct val="90000"/>
              </a:lnSpc>
              <a:defRPr sz="3201" b="0" i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Arial" panose="020B0604020202020204" pitchFamily="34" charset="0"/>
              </a:defRPr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9" name="Content Placeholder 6"/>
          <p:cNvSpPr>
            <a:spLocks noGrp="1"/>
          </p:cNvSpPr>
          <p:nvPr>
            <p:ph sz="quarter" idx="12"/>
          </p:nvPr>
        </p:nvSpPr>
        <p:spPr>
          <a:xfrm>
            <a:off x="8421512" y="2210110"/>
            <a:ext cx="3160889" cy="3160889"/>
          </a:xfrm>
        </p:spPr>
        <p:txBody>
          <a:bodyPr anchor="ctr" anchorCtr="0">
            <a:noAutofit/>
          </a:bodyPr>
          <a:lstStyle>
            <a:lvl1pPr algn="ctr">
              <a:lnSpc>
                <a:spcPct val="90000"/>
              </a:lnSpc>
              <a:defRPr sz="3201" b="0" i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Arial" panose="020B0604020202020204" pitchFamily="34" charset="0"/>
              </a:defRPr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cxnSp>
        <p:nvCxnSpPr>
          <p:cNvPr id="4" name="Straight Connector 3"/>
          <p:cNvCxnSpPr/>
          <p:nvPr userDrawn="1"/>
        </p:nvCxnSpPr>
        <p:spPr>
          <a:xfrm>
            <a:off x="4143644" y="2210110"/>
            <a:ext cx="0" cy="3160889"/>
          </a:xfrm>
          <a:prstGeom prst="line">
            <a:avLst/>
          </a:prstGeom>
          <a:ln w="3175" cmpd="sng">
            <a:solidFill>
              <a:schemeClr val="accent6"/>
            </a:solidFill>
            <a:prstDash val="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 userDrawn="1"/>
        </p:nvCxnSpPr>
        <p:spPr>
          <a:xfrm>
            <a:off x="8054316" y="2210110"/>
            <a:ext cx="0" cy="3160889"/>
          </a:xfrm>
          <a:prstGeom prst="line">
            <a:avLst/>
          </a:prstGeom>
          <a:ln w="3175" cmpd="sng">
            <a:solidFill>
              <a:schemeClr val="accent6"/>
            </a:solidFill>
            <a:prstDash val="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 userDrawn="1"/>
        </p:nvCxnSpPr>
        <p:spPr>
          <a:xfrm>
            <a:off x="609600" y="1417639"/>
            <a:ext cx="11582400" cy="0"/>
          </a:xfrm>
          <a:prstGeom prst="line">
            <a:avLst/>
          </a:prstGeom>
          <a:ln w="3175" cmpd="sng">
            <a:solidFill>
              <a:schemeClr val="accent2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90334880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vert="horz" lIns="120728" tIns="60364" rIns="120728" bIns="60364" rtlCol="0" anchor="b" anchorCtr="0">
            <a:normAutofit/>
          </a:bodyPr>
          <a:lstStyle>
            <a:lvl1pPr>
              <a:defRPr lang="en-US">
                <a:solidFill>
                  <a:schemeClr val="accent2"/>
                </a:solidFill>
                <a:latin typeface="+mj-lt"/>
              </a:defRPr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7" name="Content Placeholder 6"/>
          <p:cNvSpPr>
            <a:spLocks noGrp="1"/>
          </p:cNvSpPr>
          <p:nvPr>
            <p:ph sz="quarter" idx="10"/>
          </p:nvPr>
        </p:nvSpPr>
        <p:spPr>
          <a:xfrm>
            <a:off x="609956" y="2204079"/>
            <a:ext cx="2534131" cy="2336195"/>
          </a:xfrm>
        </p:spPr>
        <p:txBody>
          <a:bodyPr anchor="ctr" anchorCtr="0">
            <a:noAutofit/>
          </a:bodyPr>
          <a:lstStyle>
            <a:lvl1pPr algn="ctr">
              <a:lnSpc>
                <a:spcPct val="90000"/>
              </a:lnSpc>
              <a:defRPr sz="2601">
                <a:latin typeface="+mj-lt"/>
              </a:defRPr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8" name="Content Placeholder 6"/>
          <p:cNvSpPr>
            <a:spLocks noGrp="1"/>
          </p:cNvSpPr>
          <p:nvPr>
            <p:ph sz="quarter" idx="11"/>
          </p:nvPr>
        </p:nvSpPr>
        <p:spPr>
          <a:xfrm>
            <a:off x="3422727" y="2204079"/>
            <a:ext cx="2534131" cy="2336195"/>
          </a:xfrm>
        </p:spPr>
        <p:txBody>
          <a:bodyPr anchor="ctr" anchorCtr="0">
            <a:noAutofit/>
          </a:bodyPr>
          <a:lstStyle>
            <a:lvl1pPr algn="ctr">
              <a:lnSpc>
                <a:spcPct val="90000"/>
              </a:lnSpc>
              <a:defRPr sz="2601">
                <a:latin typeface="+mj-lt"/>
              </a:defRPr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9" name="Content Placeholder 6"/>
          <p:cNvSpPr>
            <a:spLocks noGrp="1"/>
          </p:cNvSpPr>
          <p:nvPr>
            <p:ph sz="quarter" idx="12"/>
          </p:nvPr>
        </p:nvSpPr>
        <p:spPr>
          <a:xfrm>
            <a:off x="6235500" y="2204079"/>
            <a:ext cx="2534131" cy="2336195"/>
          </a:xfrm>
        </p:spPr>
        <p:txBody>
          <a:bodyPr anchor="ctr" anchorCtr="0">
            <a:noAutofit/>
          </a:bodyPr>
          <a:lstStyle>
            <a:lvl1pPr algn="ctr">
              <a:lnSpc>
                <a:spcPct val="90000"/>
              </a:lnSpc>
              <a:defRPr sz="2601">
                <a:latin typeface="+mj-lt"/>
              </a:defRPr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0" name="Rectangle 9"/>
          <p:cNvSpPr/>
          <p:nvPr userDrawn="1"/>
        </p:nvSpPr>
        <p:spPr>
          <a:xfrm>
            <a:off x="605367" y="4540275"/>
            <a:ext cx="2538719" cy="60959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20760" tIns="60380" rIns="120760" bIns="60380" spcCol="0" rtlCol="0" anchor="ctr"/>
          <a:lstStyle/>
          <a:p>
            <a:pPr algn="ctr"/>
            <a:endParaRPr lang="en-US" sz="1800">
              <a:latin typeface="+mj-lt"/>
            </a:endParaRPr>
          </a:p>
        </p:txBody>
      </p:sp>
      <p:sp>
        <p:nvSpPr>
          <p:cNvPr id="11" name="Content Placeholder 6"/>
          <p:cNvSpPr>
            <a:spLocks noGrp="1"/>
          </p:cNvSpPr>
          <p:nvPr>
            <p:ph sz="quarter" idx="13"/>
          </p:nvPr>
        </p:nvSpPr>
        <p:spPr>
          <a:xfrm>
            <a:off x="609956" y="4716984"/>
            <a:ext cx="2534131" cy="878153"/>
          </a:xfrm>
        </p:spPr>
        <p:txBody>
          <a:bodyPr anchor="ctr" anchorCtr="0">
            <a:noAutofit/>
          </a:bodyPr>
          <a:lstStyle>
            <a:lvl1pPr algn="ctr">
              <a:lnSpc>
                <a:spcPct val="90000"/>
              </a:lnSpc>
              <a:defRPr sz="2000" b="0" i="0">
                <a:solidFill>
                  <a:srgbClr val="000000"/>
                </a:solidFill>
                <a:latin typeface="+mj-lt"/>
                <a:cs typeface="Arial" panose="020B0604020202020204" pitchFamily="34" charset="0"/>
              </a:defRPr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4" name="Content Placeholder 6"/>
          <p:cNvSpPr>
            <a:spLocks noGrp="1"/>
          </p:cNvSpPr>
          <p:nvPr>
            <p:ph sz="quarter" idx="14"/>
          </p:nvPr>
        </p:nvSpPr>
        <p:spPr>
          <a:xfrm>
            <a:off x="3422727" y="4716984"/>
            <a:ext cx="2534131" cy="878153"/>
          </a:xfrm>
        </p:spPr>
        <p:txBody>
          <a:bodyPr anchor="ctr" anchorCtr="0">
            <a:noAutofit/>
          </a:bodyPr>
          <a:lstStyle>
            <a:lvl1pPr algn="ctr">
              <a:lnSpc>
                <a:spcPct val="90000"/>
              </a:lnSpc>
              <a:defRPr sz="2000" b="0" i="0">
                <a:solidFill>
                  <a:srgbClr val="000000"/>
                </a:solidFill>
                <a:latin typeface="+mj-lt"/>
                <a:cs typeface="Arial" panose="020B0604020202020204" pitchFamily="34" charset="0"/>
              </a:defRPr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5" name="Content Placeholder 6"/>
          <p:cNvSpPr>
            <a:spLocks noGrp="1"/>
          </p:cNvSpPr>
          <p:nvPr>
            <p:ph sz="quarter" idx="15"/>
          </p:nvPr>
        </p:nvSpPr>
        <p:spPr>
          <a:xfrm>
            <a:off x="6235500" y="4716984"/>
            <a:ext cx="2534131" cy="878153"/>
          </a:xfrm>
        </p:spPr>
        <p:txBody>
          <a:bodyPr anchor="ctr" anchorCtr="0">
            <a:noAutofit/>
          </a:bodyPr>
          <a:lstStyle>
            <a:lvl1pPr algn="ctr">
              <a:lnSpc>
                <a:spcPct val="90000"/>
              </a:lnSpc>
              <a:defRPr sz="2000" b="0" i="0">
                <a:solidFill>
                  <a:srgbClr val="000000"/>
                </a:solidFill>
                <a:latin typeface="+mj-lt"/>
                <a:cs typeface="Arial" panose="020B0604020202020204" pitchFamily="34" charset="0"/>
              </a:defRPr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7" name="Content Placeholder 6"/>
          <p:cNvSpPr>
            <a:spLocks noGrp="1"/>
          </p:cNvSpPr>
          <p:nvPr>
            <p:ph sz="quarter" idx="16"/>
          </p:nvPr>
        </p:nvSpPr>
        <p:spPr>
          <a:xfrm>
            <a:off x="9048269" y="2204079"/>
            <a:ext cx="2534131" cy="2336195"/>
          </a:xfrm>
        </p:spPr>
        <p:txBody>
          <a:bodyPr anchor="ctr" anchorCtr="0">
            <a:noAutofit/>
          </a:bodyPr>
          <a:lstStyle>
            <a:lvl1pPr algn="ctr">
              <a:lnSpc>
                <a:spcPct val="90000"/>
              </a:lnSpc>
              <a:defRPr sz="2601">
                <a:latin typeface="+mj-lt"/>
              </a:defRPr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8" name="Content Placeholder 6"/>
          <p:cNvSpPr>
            <a:spLocks noGrp="1"/>
          </p:cNvSpPr>
          <p:nvPr>
            <p:ph sz="quarter" idx="17"/>
          </p:nvPr>
        </p:nvSpPr>
        <p:spPr>
          <a:xfrm>
            <a:off x="9048269" y="4716984"/>
            <a:ext cx="2534131" cy="878153"/>
          </a:xfrm>
        </p:spPr>
        <p:txBody>
          <a:bodyPr anchor="ctr" anchorCtr="0">
            <a:noAutofit/>
          </a:bodyPr>
          <a:lstStyle>
            <a:lvl1pPr algn="ctr">
              <a:lnSpc>
                <a:spcPct val="90000"/>
              </a:lnSpc>
              <a:defRPr sz="2000" b="0" i="0">
                <a:solidFill>
                  <a:srgbClr val="000000"/>
                </a:solidFill>
                <a:latin typeface="+mj-lt"/>
                <a:cs typeface="Arial" panose="020B0604020202020204" pitchFamily="34" charset="0"/>
              </a:defRPr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9" name="Rectangle 18"/>
          <p:cNvSpPr/>
          <p:nvPr userDrawn="1"/>
        </p:nvSpPr>
        <p:spPr>
          <a:xfrm>
            <a:off x="3418141" y="4540275"/>
            <a:ext cx="2538719" cy="60959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20760" tIns="60380" rIns="120760" bIns="60380" spcCol="0" rtlCol="0" anchor="ctr"/>
          <a:lstStyle/>
          <a:p>
            <a:pPr algn="ctr"/>
            <a:endParaRPr lang="en-US" sz="1800">
              <a:latin typeface="+mj-lt"/>
            </a:endParaRPr>
          </a:p>
        </p:txBody>
      </p:sp>
      <p:sp>
        <p:nvSpPr>
          <p:cNvPr id="20" name="Rectangle 19"/>
          <p:cNvSpPr/>
          <p:nvPr userDrawn="1"/>
        </p:nvSpPr>
        <p:spPr>
          <a:xfrm>
            <a:off x="6230911" y="4540275"/>
            <a:ext cx="2538719" cy="60959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20760" tIns="60380" rIns="120760" bIns="60380" spcCol="0" rtlCol="0" anchor="ctr"/>
          <a:lstStyle/>
          <a:p>
            <a:pPr algn="ctr"/>
            <a:endParaRPr lang="en-US" sz="1800">
              <a:latin typeface="+mj-lt"/>
            </a:endParaRPr>
          </a:p>
        </p:txBody>
      </p:sp>
      <p:sp>
        <p:nvSpPr>
          <p:cNvPr id="21" name="Rectangle 20"/>
          <p:cNvSpPr/>
          <p:nvPr userDrawn="1"/>
        </p:nvSpPr>
        <p:spPr>
          <a:xfrm>
            <a:off x="9048270" y="4541771"/>
            <a:ext cx="2538719" cy="60959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20760" tIns="60380" rIns="120760" bIns="60380" spcCol="0" rtlCol="0" anchor="ctr"/>
          <a:lstStyle/>
          <a:p>
            <a:pPr algn="ctr"/>
            <a:endParaRPr lang="en-US" sz="1800">
              <a:latin typeface="+mj-lt"/>
            </a:endParaRPr>
          </a:p>
        </p:txBody>
      </p:sp>
      <p:cxnSp>
        <p:nvCxnSpPr>
          <p:cNvPr id="16" name="Straight Connector 15"/>
          <p:cNvCxnSpPr/>
          <p:nvPr userDrawn="1"/>
        </p:nvCxnSpPr>
        <p:spPr>
          <a:xfrm>
            <a:off x="609600" y="1417639"/>
            <a:ext cx="11582400" cy="0"/>
          </a:xfrm>
          <a:prstGeom prst="line">
            <a:avLst/>
          </a:prstGeom>
          <a:ln w="3175" cmpd="sng">
            <a:solidFill>
              <a:schemeClr val="accent2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39932497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4640"/>
            <a:ext cx="2590831" cy="1143000"/>
          </a:xfrm>
        </p:spPr>
        <p:txBody>
          <a:bodyPr vert="horz" lIns="120728" tIns="60364" rIns="120728" bIns="60364" rtlCol="0" anchor="b" anchorCtr="0">
            <a:noAutofit/>
          </a:bodyPr>
          <a:lstStyle>
            <a:lvl1pPr>
              <a:defRPr lang="en-US" sz="2000">
                <a:solidFill>
                  <a:schemeClr val="accent2"/>
                </a:solidFill>
              </a:defRPr>
            </a:lvl1pPr>
          </a:lstStyle>
          <a:p>
            <a:pPr lvl="0"/>
            <a:r>
              <a:rPr lang="en-US" dirty="0"/>
              <a:t>Click to edit Master title style</a:t>
            </a:r>
          </a:p>
        </p:txBody>
      </p:sp>
      <p:cxnSp>
        <p:nvCxnSpPr>
          <p:cNvPr id="16" name="Straight Connector 15"/>
          <p:cNvCxnSpPr/>
          <p:nvPr userDrawn="1"/>
        </p:nvCxnSpPr>
        <p:spPr>
          <a:xfrm>
            <a:off x="3450671" y="274639"/>
            <a:ext cx="0" cy="5992708"/>
          </a:xfrm>
          <a:prstGeom prst="line">
            <a:avLst/>
          </a:prstGeom>
          <a:ln w="3175" cmpd="sng">
            <a:solidFill>
              <a:schemeClr val="accent2"/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Text Placeholder 4"/>
          <p:cNvSpPr>
            <a:spLocks noGrp="1"/>
          </p:cNvSpPr>
          <p:nvPr>
            <p:ph type="body" sz="quarter" idx="10"/>
          </p:nvPr>
        </p:nvSpPr>
        <p:spPr>
          <a:xfrm>
            <a:off x="609759" y="1601559"/>
            <a:ext cx="2589888" cy="4666049"/>
          </a:xfrm>
        </p:spPr>
        <p:txBody>
          <a:bodyPr vert="horz" lIns="120728" tIns="60364" rIns="120728" bIns="60364" rtlCol="0">
            <a:normAutofit/>
          </a:bodyPr>
          <a:lstStyle>
            <a:lvl1pPr>
              <a:defRPr lang="en-US" sz="2000" dirty="0" smtClean="0"/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3" name="Text Placeholder 4"/>
          <p:cNvSpPr>
            <a:spLocks noGrp="1"/>
          </p:cNvSpPr>
          <p:nvPr>
            <p:ph type="body" sz="quarter" idx="11"/>
          </p:nvPr>
        </p:nvSpPr>
        <p:spPr>
          <a:xfrm>
            <a:off x="3726586" y="274639"/>
            <a:ext cx="7745975" cy="5992708"/>
          </a:xfrm>
        </p:spPr>
        <p:txBody>
          <a:bodyPr vert="horz" lIns="120728" tIns="60364" rIns="120728" bIns="60364" rtlCol="0">
            <a:normAutofit/>
          </a:bodyPr>
          <a:lstStyle>
            <a:lvl1pPr>
              <a:defRPr lang="en-US" sz="2000" dirty="0" smtClean="0"/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139132831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Title Only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 userDrawn="1"/>
        </p:nvSpPr>
        <p:spPr>
          <a:xfrm>
            <a:off x="10549467" y="6336411"/>
            <a:ext cx="1032933" cy="291216"/>
          </a:xfrm>
          <a:prstGeom prst="rect">
            <a:avLst/>
          </a:prstGeom>
          <a:noFill/>
        </p:spPr>
        <p:txBody>
          <a:bodyPr wrap="square" lIns="120760" tIns="60380" rIns="120760" bIns="60380" rtlCol="0">
            <a:spAutoFit/>
          </a:bodyPr>
          <a:lstStyle/>
          <a:p>
            <a:pPr algn="r"/>
            <a:fld id="{929773AF-BE4F-3841-A199-3E9F94F93F09}" type="slidenum">
              <a:rPr lang="en-US" sz="1100" b="0" i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 algn="r"/>
              <a:t>‹#›</a:t>
            </a:fld>
            <a:endParaRPr lang="en-US" sz="1100" b="0" i="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609600" y="2483811"/>
            <a:ext cx="10972800" cy="1143000"/>
          </a:xfrm>
        </p:spPr>
        <p:txBody>
          <a:bodyPr vert="horz" lIns="120728" tIns="60364" rIns="120728" bIns="60364" rtlCol="0" anchor="b" anchorCtr="0">
            <a:normAutofit/>
          </a:bodyPr>
          <a:lstStyle>
            <a:lvl1pPr algn="ctr">
              <a:defRPr lang="en-US"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302573775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4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EDE3A6-6A2D-4E45-BFD4-13F1EEC1EDE7}" type="datetimeFigureOut">
              <a:rPr lang="en-US" smtClean="0">
                <a:solidFill>
                  <a:srgbClr val="636363"/>
                </a:solidFill>
              </a:rPr>
              <a:pPr/>
              <a:t>3/22/22</a:t>
            </a:fld>
            <a:endParaRPr lang="en-US">
              <a:solidFill>
                <a:srgbClr val="636363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636363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5C96B8-0A1D-496E-93CE-07A948146512}" type="slidenum">
              <a:rPr lang="en-US" smtClean="0">
                <a:solidFill>
                  <a:srgbClr val="636363"/>
                </a:solidFill>
              </a:rPr>
              <a:pPr/>
              <a:t>‹#›</a:t>
            </a:fld>
            <a:endParaRPr lang="en-US">
              <a:solidFill>
                <a:srgbClr val="636363"/>
              </a:solidFill>
            </a:endParaRPr>
          </a:p>
        </p:txBody>
      </p:sp>
      <p:cxnSp>
        <p:nvCxnSpPr>
          <p:cNvPr id="6" name="Straight Connector 5"/>
          <p:cNvCxnSpPr/>
          <p:nvPr userDrawn="1"/>
        </p:nvCxnSpPr>
        <p:spPr>
          <a:xfrm>
            <a:off x="546301" y="840616"/>
            <a:ext cx="9792000" cy="0"/>
          </a:xfrm>
          <a:prstGeom prst="line">
            <a:avLst/>
          </a:prstGeom>
          <a:ln w="12700">
            <a:solidFill>
              <a:srgbClr val="00C5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75029808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382228" y="1076400"/>
            <a:ext cx="6169307" cy="5220000"/>
          </a:xfrm>
        </p:spPr>
        <p:txBody>
          <a:bodyPr/>
          <a:lstStyle>
            <a:lvl1pPr marL="0" indent="0">
              <a:buNone/>
              <a:defRPr sz="1600"/>
            </a:lvl1pPr>
            <a:lvl2pPr marL="457189" indent="0">
              <a:buNone/>
              <a:defRPr sz="2800"/>
            </a:lvl2pPr>
            <a:lvl3pPr marL="914377" indent="0">
              <a:buNone/>
              <a:defRPr sz="2400"/>
            </a:lvl3pPr>
            <a:lvl4pPr marL="1371566" indent="0">
              <a:buNone/>
              <a:defRPr sz="2000"/>
            </a:lvl4pPr>
            <a:lvl5pPr marL="1828754" indent="0">
              <a:buNone/>
              <a:defRPr sz="2000"/>
            </a:lvl5pPr>
            <a:lvl6pPr marL="2285943" indent="0">
              <a:buNone/>
              <a:defRPr sz="2000"/>
            </a:lvl6pPr>
            <a:lvl7pPr marL="2743131" indent="0">
              <a:buNone/>
              <a:defRPr sz="2000"/>
            </a:lvl7pPr>
            <a:lvl8pPr marL="3200320" indent="0">
              <a:buNone/>
              <a:defRPr sz="2000"/>
            </a:lvl8pPr>
            <a:lvl9pPr marL="3657509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2093" y="1076400"/>
            <a:ext cx="4736963" cy="5220000"/>
          </a:xfrm>
        </p:spPr>
        <p:txBody>
          <a:bodyPr/>
          <a:lstStyle>
            <a:lvl1pPr marL="0" indent="0">
              <a:buNone/>
              <a:defRPr sz="1600"/>
            </a:lvl1pPr>
            <a:lvl2pPr marL="457189" indent="0">
              <a:buNone/>
              <a:defRPr sz="1400"/>
            </a:lvl2pPr>
            <a:lvl3pPr marL="914377" indent="0">
              <a:buNone/>
              <a:defRPr sz="12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 marL="2285943" indent="0">
              <a:buNone/>
              <a:defRPr sz="1000"/>
            </a:lvl6pPr>
            <a:lvl7pPr marL="2743131" indent="0">
              <a:buNone/>
              <a:defRPr sz="1000"/>
            </a:lvl7pPr>
            <a:lvl8pPr marL="3200320" indent="0">
              <a:buNone/>
              <a:defRPr sz="1000"/>
            </a:lvl8pPr>
            <a:lvl9pPr marL="3657509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EDE3A6-6A2D-4E45-BFD4-13F1EEC1EDE7}" type="datetimeFigureOut">
              <a:rPr lang="en-US" smtClean="0">
                <a:solidFill>
                  <a:srgbClr val="636363"/>
                </a:solidFill>
              </a:rPr>
              <a:pPr/>
              <a:t>3/22/22</a:t>
            </a:fld>
            <a:endParaRPr lang="en-US">
              <a:solidFill>
                <a:srgbClr val="636363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636363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5C96B8-0A1D-496E-93CE-07A948146512}" type="slidenum">
              <a:rPr lang="en-US" smtClean="0">
                <a:solidFill>
                  <a:srgbClr val="636363"/>
                </a:solidFill>
              </a:rPr>
              <a:pPr/>
              <a:t>‹#›</a:t>
            </a:fld>
            <a:endParaRPr lang="en-US">
              <a:solidFill>
                <a:srgbClr val="636363"/>
              </a:solidFill>
            </a:endParaRPr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 dirty="0"/>
          </a:p>
        </p:txBody>
      </p:sp>
      <p:cxnSp>
        <p:nvCxnSpPr>
          <p:cNvPr id="9" name="Straight Connector 8"/>
          <p:cNvCxnSpPr/>
          <p:nvPr userDrawn="1"/>
        </p:nvCxnSpPr>
        <p:spPr>
          <a:xfrm>
            <a:off x="546301" y="840616"/>
            <a:ext cx="9792000" cy="0"/>
          </a:xfrm>
          <a:prstGeom prst="line">
            <a:avLst/>
          </a:prstGeom>
          <a:ln w="12700">
            <a:solidFill>
              <a:srgbClr val="00C5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9562952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Slide - Animate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 userDrawn="1"/>
        </p:nvSpPr>
        <p:spPr>
          <a:xfrm>
            <a:off x="-18683" y="-9525"/>
            <a:ext cx="12210683" cy="6858000"/>
          </a:xfrm>
          <a:prstGeom prst="rect">
            <a:avLst/>
          </a:prstGeom>
          <a:solidFill>
            <a:schemeClr val="bg1"/>
          </a:solidFill>
          <a:ln w="571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 sz="1800">
              <a:solidFill>
                <a:srgbClr val="FFFFFF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99546" y="330926"/>
            <a:ext cx="9035175" cy="1104007"/>
          </a:xfrm>
        </p:spPr>
        <p:txBody>
          <a:bodyPr anchor="b">
            <a:noAutofit/>
          </a:bodyPr>
          <a:lstStyle>
            <a:lvl1pPr algn="l">
              <a:defRPr sz="40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499546" y="1441282"/>
            <a:ext cx="6149100" cy="404119"/>
          </a:xfrm>
        </p:spPr>
        <p:txBody>
          <a:bodyPr>
            <a:noAutofit/>
          </a:bodyPr>
          <a:lstStyle>
            <a:lvl1pPr marL="0" indent="0" algn="l">
              <a:buNone/>
              <a:defRPr sz="2400" i="1">
                <a:solidFill>
                  <a:schemeClr val="tx2"/>
                </a:solidFill>
                <a:latin typeface="Georgia" panose="02040502050405020303" pitchFamily="18" charset="0"/>
              </a:defRPr>
            </a:lvl1pPr>
            <a:lvl2pPr marL="457189" indent="0" algn="ctr">
              <a:buNone/>
              <a:defRPr sz="2000"/>
            </a:lvl2pPr>
            <a:lvl3pPr marL="914377" indent="0" algn="ctr">
              <a:buNone/>
              <a:defRPr sz="18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1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r>
              <a:rPr lang="en-US" dirty="0"/>
              <a:t>Click to edit Master subtitle style or date</a:t>
            </a:r>
          </a:p>
        </p:txBody>
      </p:sp>
      <p:sp>
        <p:nvSpPr>
          <p:cNvPr id="6" name="TextBox 5"/>
          <p:cNvSpPr txBox="1"/>
          <p:nvPr userDrawn="1"/>
        </p:nvSpPr>
        <p:spPr>
          <a:xfrm>
            <a:off x="-18683" y="-314325"/>
            <a:ext cx="914400" cy="914400"/>
          </a:xfrm>
          <a:prstGeom prst="rect">
            <a:avLst/>
          </a:prstGeom>
        </p:spPr>
        <p:txBody>
          <a:bodyPr vert="horz" wrap="none" lIns="91440" tIns="45720" rIns="91440" bIns="45720" rtlCol="0">
            <a:noAutofit/>
          </a:bodyPr>
          <a:lstStyle/>
          <a:p>
            <a:endParaRPr lang="en-GB" sz="1800" dirty="0">
              <a:solidFill>
                <a:srgbClr val="3C3C3C"/>
              </a:solidFill>
            </a:endParaRPr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1037" y="5105623"/>
            <a:ext cx="1769739" cy="1145712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07676" y="1280930"/>
            <a:ext cx="6553245" cy="49704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1248897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 - Animate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 userDrawn="1"/>
        </p:nvSpPr>
        <p:spPr>
          <a:xfrm>
            <a:off x="0" y="-9525"/>
            <a:ext cx="12192000" cy="6867525"/>
          </a:xfrm>
          <a:prstGeom prst="rect">
            <a:avLst/>
          </a:prstGeom>
          <a:solidFill>
            <a:schemeClr val="tx2"/>
          </a:solidFill>
          <a:ln w="571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 sz="1800">
              <a:solidFill>
                <a:srgbClr val="FFFFFF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99547" y="314217"/>
            <a:ext cx="7977188" cy="1112963"/>
          </a:xfrm>
        </p:spPr>
        <p:txBody>
          <a:bodyPr anchor="b">
            <a:noAutofit/>
          </a:bodyPr>
          <a:lstStyle>
            <a:lvl1pPr algn="l">
              <a:defRPr sz="4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499547" y="1444530"/>
            <a:ext cx="6148800" cy="404687"/>
          </a:xfrm>
        </p:spPr>
        <p:txBody>
          <a:bodyPr>
            <a:noAutofit/>
          </a:bodyPr>
          <a:lstStyle>
            <a:lvl1pPr marL="0" indent="0" algn="l">
              <a:buNone/>
              <a:defRPr sz="2400" i="1">
                <a:solidFill>
                  <a:schemeClr val="bg1"/>
                </a:solidFill>
                <a:latin typeface="Georgia" panose="02040502050405020303" pitchFamily="18" charset="0"/>
              </a:defRPr>
            </a:lvl1pPr>
            <a:lvl2pPr marL="457189" indent="0" algn="ctr">
              <a:buNone/>
              <a:defRPr sz="2000"/>
            </a:lvl2pPr>
            <a:lvl3pPr marL="914377" indent="0" algn="ctr">
              <a:buNone/>
              <a:defRPr sz="18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1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r>
              <a:rPr lang="en-US" dirty="0"/>
              <a:t>Click to edit Master subtitle style or date</a:t>
            </a:r>
          </a:p>
        </p:txBody>
      </p:sp>
      <p:pic>
        <p:nvPicPr>
          <p:cNvPr id="16" name="Picture 1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5391" y="5105623"/>
            <a:ext cx="1786157" cy="1156341"/>
          </a:xfrm>
          <a:prstGeom prst="rect">
            <a:avLst/>
          </a:prstGeom>
        </p:spPr>
      </p:pic>
      <p:sp>
        <p:nvSpPr>
          <p:cNvPr id="12" name="TextBox 11"/>
          <p:cNvSpPr txBox="1"/>
          <p:nvPr userDrawn="1"/>
        </p:nvSpPr>
        <p:spPr>
          <a:xfrm>
            <a:off x="1559747" y="-314325"/>
            <a:ext cx="914400" cy="914400"/>
          </a:xfrm>
          <a:prstGeom prst="rect">
            <a:avLst/>
          </a:prstGeom>
        </p:spPr>
        <p:txBody>
          <a:bodyPr vert="horz" wrap="none" lIns="91440" tIns="45720" rIns="91440" bIns="45720" rtlCol="0">
            <a:noAutofit/>
          </a:bodyPr>
          <a:lstStyle/>
          <a:p>
            <a:endParaRPr lang="en-GB" sz="1800" dirty="0">
              <a:solidFill>
                <a:srgbClr val="3C3C3C"/>
              </a:solidFill>
            </a:endParaRPr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90012" y="1280928"/>
            <a:ext cx="6570909" cy="49875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5582335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Slide - Animate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 userDrawn="1"/>
        </p:nvSpPr>
        <p:spPr>
          <a:xfrm>
            <a:off x="0" y="-9525"/>
            <a:ext cx="12192000" cy="6867525"/>
          </a:xfrm>
          <a:prstGeom prst="rect">
            <a:avLst/>
          </a:prstGeom>
          <a:solidFill>
            <a:schemeClr val="tx2"/>
          </a:solidFill>
          <a:ln w="571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 sz="1800">
              <a:solidFill>
                <a:srgbClr val="FFFFFF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99547" y="314330"/>
            <a:ext cx="7977188" cy="1112963"/>
          </a:xfrm>
        </p:spPr>
        <p:txBody>
          <a:bodyPr anchor="b">
            <a:noAutofit/>
          </a:bodyPr>
          <a:lstStyle>
            <a:lvl1pPr algn="l">
              <a:defRPr sz="4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18400" y="1444530"/>
            <a:ext cx="6148800" cy="404687"/>
          </a:xfrm>
        </p:spPr>
        <p:txBody>
          <a:bodyPr>
            <a:noAutofit/>
          </a:bodyPr>
          <a:lstStyle>
            <a:lvl1pPr marL="0" indent="0" algn="l">
              <a:buNone/>
              <a:defRPr sz="2400" i="1">
                <a:solidFill>
                  <a:schemeClr val="bg1"/>
                </a:solidFill>
                <a:latin typeface="Georgia" panose="02040502050405020303" pitchFamily="18" charset="0"/>
              </a:defRPr>
            </a:lvl1pPr>
            <a:lvl2pPr marL="457189" indent="0" algn="ctr">
              <a:buNone/>
              <a:defRPr sz="2000"/>
            </a:lvl2pPr>
            <a:lvl3pPr marL="914377" indent="0" algn="ctr">
              <a:buNone/>
              <a:defRPr sz="18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1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r>
              <a:rPr lang="en-US" dirty="0"/>
              <a:t>Click to edit Master subtitle style or date</a:t>
            </a:r>
          </a:p>
        </p:txBody>
      </p:sp>
      <p:pic>
        <p:nvPicPr>
          <p:cNvPr id="16" name="Picture 1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5391" y="5105623"/>
            <a:ext cx="1786157" cy="1156341"/>
          </a:xfrm>
          <a:prstGeom prst="rect">
            <a:avLst/>
          </a:prstGeom>
        </p:spPr>
      </p:pic>
      <p:sp>
        <p:nvSpPr>
          <p:cNvPr id="11" name="TextBox 10"/>
          <p:cNvSpPr txBox="1"/>
          <p:nvPr userDrawn="1"/>
        </p:nvSpPr>
        <p:spPr>
          <a:xfrm>
            <a:off x="2093165" y="-314325"/>
            <a:ext cx="914400" cy="914400"/>
          </a:xfrm>
          <a:prstGeom prst="rect">
            <a:avLst/>
          </a:prstGeom>
        </p:spPr>
        <p:txBody>
          <a:bodyPr vert="horz" wrap="none" lIns="91440" tIns="45720" rIns="91440" bIns="45720" rtlCol="0">
            <a:noAutofit/>
          </a:bodyPr>
          <a:lstStyle/>
          <a:p>
            <a:endParaRPr lang="en-GB" sz="1800" dirty="0">
              <a:solidFill>
                <a:srgbClr val="3C3C3C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201" t="15210" r="13710" b="5580"/>
          <a:stretch/>
        </p:blipFill>
        <p:spPr>
          <a:xfrm>
            <a:off x="3489159" y="721897"/>
            <a:ext cx="8722895" cy="61481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1689535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Slide - Animate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 userDrawn="1"/>
        </p:nvSpPr>
        <p:spPr>
          <a:xfrm>
            <a:off x="0" y="-9525"/>
            <a:ext cx="12192000" cy="6867525"/>
          </a:xfrm>
          <a:prstGeom prst="rect">
            <a:avLst/>
          </a:prstGeom>
          <a:solidFill>
            <a:schemeClr val="accent3"/>
          </a:solidFill>
          <a:ln w="571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 sz="1800">
              <a:solidFill>
                <a:srgbClr val="FFFFFF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99547" y="314329"/>
            <a:ext cx="7977188" cy="1112963"/>
          </a:xfrm>
        </p:spPr>
        <p:txBody>
          <a:bodyPr anchor="b">
            <a:noAutofit/>
          </a:bodyPr>
          <a:lstStyle>
            <a:lvl1pPr algn="l">
              <a:defRPr sz="4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18400" y="1444529"/>
            <a:ext cx="6148800" cy="404687"/>
          </a:xfrm>
        </p:spPr>
        <p:txBody>
          <a:bodyPr>
            <a:noAutofit/>
          </a:bodyPr>
          <a:lstStyle>
            <a:lvl1pPr marL="0" indent="0" algn="l">
              <a:buNone/>
              <a:defRPr sz="2400" i="1">
                <a:solidFill>
                  <a:schemeClr val="bg1"/>
                </a:solidFill>
                <a:latin typeface="Georgia" panose="02040502050405020303" pitchFamily="18" charset="0"/>
              </a:defRPr>
            </a:lvl1pPr>
            <a:lvl2pPr marL="457189" indent="0" algn="ctr">
              <a:buNone/>
              <a:defRPr sz="2000"/>
            </a:lvl2pPr>
            <a:lvl3pPr marL="914377" indent="0" algn="ctr">
              <a:buNone/>
              <a:defRPr sz="18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1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r>
              <a:rPr lang="en-US" dirty="0"/>
              <a:t>Click to edit Master subtitle style or date</a:t>
            </a:r>
          </a:p>
        </p:txBody>
      </p:sp>
      <p:pic>
        <p:nvPicPr>
          <p:cNvPr id="16" name="Picture 1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5391" y="5105623"/>
            <a:ext cx="1786157" cy="1156341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506" r="14939" b="10048"/>
          <a:stretch/>
        </p:blipFill>
        <p:spPr>
          <a:xfrm>
            <a:off x="4584033" y="266607"/>
            <a:ext cx="7182852" cy="59898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7725463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itle Slide - Animate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 userDrawn="1"/>
        </p:nvSpPr>
        <p:spPr>
          <a:xfrm>
            <a:off x="0" y="-9525"/>
            <a:ext cx="12192000" cy="6867525"/>
          </a:xfrm>
          <a:prstGeom prst="rect">
            <a:avLst/>
          </a:prstGeom>
          <a:solidFill>
            <a:schemeClr val="accent2"/>
          </a:solidFill>
          <a:ln w="571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 sz="1800">
              <a:solidFill>
                <a:srgbClr val="FFFFFF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99547" y="314328"/>
            <a:ext cx="7977188" cy="1112963"/>
          </a:xfrm>
        </p:spPr>
        <p:txBody>
          <a:bodyPr anchor="b">
            <a:noAutofit/>
          </a:bodyPr>
          <a:lstStyle>
            <a:lvl1pPr algn="l">
              <a:defRPr sz="4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18400" y="1444527"/>
            <a:ext cx="6148800" cy="404687"/>
          </a:xfrm>
        </p:spPr>
        <p:txBody>
          <a:bodyPr>
            <a:noAutofit/>
          </a:bodyPr>
          <a:lstStyle>
            <a:lvl1pPr marL="0" indent="0" algn="l">
              <a:buNone/>
              <a:defRPr sz="2400" i="1">
                <a:solidFill>
                  <a:schemeClr val="bg1"/>
                </a:solidFill>
                <a:latin typeface="Georgia" panose="02040502050405020303" pitchFamily="18" charset="0"/>
              </a:defRPr>
            </a:lvl1pPr>
            <a:lvl2pPr marL="457189" indent="0" algn="ctr">
              <a:buNone/>
              <a:defRPr sz="2000"/>
            </a:lvl2pPr>
            <a:lvl3pPr marL="914377" indent="0" algn="ctr">
              <a:buNone/>
              <a:defRPr sz="18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1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r>
              <a:rPr lang="en-US" dirty="0"/>
              <a:t>Click to edit Master subtitle style or date</a:t>
            </a:r>
          </a:p>
        </p:txBody>
      </p:sp>
      <p:pic>
        <p:nvPicPr>
          <p:cNvPr id="16" name="Picture 1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5391" y="5105623"/>
            <a:ext cx="1786157" cy="1156341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3579" b="18770"/>
          <a:stretch/>
        </p:blipFill>
        <p:spPr>
          <a:xfrm>
            <a:off x="2526633" y="-24064"/>
            <a:ext cx="9697451" cy="69061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9628149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>
            <a:noAutofit/>
          </a:bodyPr>
          <a:lstStyle>
            <a:lvl1pPr>
              <a:defRPr sz="2400"/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/>
        <p:txBody>
          <a:bodyPr>
            <a:noAutofit/>
          </a:bodyPr>
          <a:lstStyle>
            <a:lvl1pPr marL="0" indent="0">
              <a:buFont typeface="Arial" panose="020B0604020202020204" pitchFamily="34" charset="0"/>
              <a:buNone/>
              <a:defRPr sz="1600"/>
            </a:lvl1pPr>
            <a:lvl2pPr marL="623872" indent="-166684">
              <a:buFont typeface="Arial" panose="020B0604020202020204" pitchFamily="34" charset="0"/>
              <a:buChar char="•"/>
              <a:defRPr sz="1400"/>
            </a:lvl2pPr>
            <a:lvl3pPr marL="1085824" indent="-171446">
              <a:buFont typeface="Arial" panose="020B0604020202020204" pitchFamily="34" charset="0"/>
              <a:buChar char="•"/>
              <a:defRPr sz="1200"/>
            </a:lvl3pPr>
            <a:lvl4pPr marL="1527136" indent="-155571">
              <a:buFont typeface="Arial" panose="020B0604020202020204" pitchFamily="34" charset="0"/>
              <a:buChar char="•"/>
              <a:defRPr sz="1100"/>
            </a:lvl4pPr>
            <a:lvl5pPr marL="1974801" indent="-146047">
              <a:buFont typeface="Arial" panose="020B0604020202020204" pitchFamily="34" charset="0"/>
              <a:buChar char="•"/>
              <a:defRPr sz="1100"/>
            </a:lvl5pPr>
          </a:lstStyle>
          <a:p>
            <a:pPr lvl="0"/>
            <a:r>
              <a:rPr lang="en-US" dirty="0"/>
              <a:t>Body copy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17944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F6EDE3A6-6A2D-4E45-BFD4-13F1EEC1EDE7}" type="datetimeFigureOut">
              <a:rPr lang="en-US" smtClean="0">
                <a:solidFill>
                  <a:srgbClr val="636363"/>
                </a:solidFill>
              </a:rPr>
              <a:pPr/>
              <a:t>3/22/22</a:t>
            </a:fld>
            <a:endParaRPr lang="en-US">
              <a:solidFill>
                <a:srgbClr val="636363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>
              <a:solidFill>
                <a:srgbClr val="636363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136145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8D5C96B8-0A1D-496E-93CE-07A948146512}" type="slidenum">
              <a:rPr lang="en-US" smtClean="0">
                <a:solidFill>
                  <a:srgbClr val="636363"/>
                </a:solidFill>
              </a:rPr>
              <a:pPr/>
              <a:t>‹#›</a:t>
            </a:fld>
            <a:endParaRPr lang="en-US">
              <a:solidFill>
                <a:srgbClr val="636363"/>
              </a:solidFill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0" y="840616"/>
            <a:ext cx="12192000" cy="0"/>
          </a:xfrm>
          <a:prstGeom prst="line">
            <a:avLst/>
          </a:prstGeom>
          <a:ln w="12700">
            <a:solidFill>
              <a:srgbClr val="00C5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213278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orient="horz" pos="595">
          <p15:clr>
            <a:srgbClr val="FBAE40"/>
          </p15:clr>
        </p15:guide>
      </p15:sldGuideLst>
    </p:ext>
  </p:extLst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>
            <a:noAutofit/>
          </a:bodyPr>
          <a:lstStyle>
            <a:lvl1pPr>
              <a:defRPr sz="2400"/>
            </a:lvl1pPr>
          </a:lstStyle>
          <a:p>
            <a:r>
              <a:rPr lang="en-US" dirty="0"/>
              <a:t>Quote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17944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F6EDE3A6-6A2D-4E45-BFD4-13F1EEC1EDE7}" type="datetimeFigureOut">
              <a:rPr lang="en-US" smtClean="0">
                <a:solidFill>
                  <a:srgbClr val="636363"/>
                </a:solidFill>
              </a:rPr>
              <a:pPr/>
              <a:t>3/22/22</a:t>
            </a:fld>
            <a:endParaRPr lang="en-US">
              <a:solidFill>
                <a:srgbClr val="636363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>
              <a:solidFill>
                <a:srgbClr val="636363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136145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8D5C96B8-0A1D-496E-93CE-07A948146512}" type="slidenum">
              <a:rPr lang="en-US" smtClean="0">
                <a:solidFill>
                  <a:srgbClr val="636363"/>
                </a:solidFill>
              </a:rPr>
              <a:pPr/>
              <a:t>‹#›</a:t>
            </a:fld>
            <a:endParaRPr lang="en-US">
              <a:solidFill>
                <a:srgbClr val="636363"/>
              </a:solidFill>
            </a:endParaRPr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4" hasCustomPrompt="1"/>
          </p:nvPr>
        </p:nvSpPr>
        <p:spPr>
          <a:xfrm>
            <a:off x="1740826" y="1245140"/>
            <a:ext cx="8401588" cy="4261376"/>
          </a:xfrm>
        </p:spPr>
        <p:txBody>
          <a:bodyPr anchor="ctr" anchorCtr="0">
            <a:noAutofit/>
          </a:bodyPr>
          <a:lstStyle>
            <a:lvl1pPr marL="0" marR="0" indent="0" algn="ctr" defTabSz="914377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200" i="1">
                <a:solidFill>
                  <a:schemeClr val="tx2"/>
                </a:solidFill>
                <a:latin typeface="Georgia" panose="02040502050405020303" pitchFamily="18" charset="0"/>
              </a:defRPr>
            </a:lvl1pPr>
          </a:lstStyle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, </a:t>
            </a:r>
            <a:r>
              <a:rPr lang="en-US" dirty="0" err="1"/>
              <a:t>sed</a:t>
            </a:r>
            <a:r>
              <a:rPr lang="en-US" dirty="0"/>
              <a:t> do </a:t>
            </a:r>
            <a:r>
              <a:rPr lang="en-US" dirty="0" err="1"/>
              <a:t>eiusmod</a:t>
            </a:r>
            <a:r>
              <a:rPr lang="en-US" dirty="0"/>
              <a:t> </a:t>
            </a:r>
            <a:r>
              <a:rPr lang="en-US" dirty="0" err="1"/>
              <a:t>tempor</a:t>
            </a:r>
            <a:r>
              <a:rPr lang="en-US" dirty="0"/>
              <a:t> </a:t>
            </a:r>
            <a:r>
              <a:rPr lang="en-US" dirty="0" err="1"/>
              <a:t>incididunt</a:t>
            </a:r>
            <a:r>
              <a:rPr lang="en-US" dirty="0"/>
              <a:t>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labore</a:t>
            </a:r>
            <a:r>
              <a:rPr lang="en-US" dirty="0"/>
              <a:t> et </a:t>
            </a:r>
            <a:r>
              <a:rPr lang="en-US" dirty="0" err="1"/>
              <a:t>dolore</a:t>
            </a:r>
            <a:r>
              <a:rPr lang="en-US" dirty="0"/>
              <a:t> magna </a:t>
            </a:r>
            <a:r>
              <a:rPr lang="en-US" dirty="0" err="1"/>
              <a:t>aliqua</a:t>
            </a:r>
            <a:r>
              <a:rPr lang="en-US" dirty="0"/>
              <a:t>. </a:t>
            </a:r>
          </a:p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, </a:t>
            </a:r>
            <a:r>
              <a:rPr lang="en-US" dirty="0" err="1"/>
              <a:t>sed</a:t>
            </a:r>
            <a:r>
              <a:rPr lang="en-US" dirty="0"/>
              <a:t> do </a:t>
            </a:r>
            <a:r>
              <a:rPr lang="en-US" dirty="0" err="1"/>
              <a:t>eiusmod</a:t>
            </a:r>
            <a:r>
              <a:rPr lang="en-US" dirty="0"/>
              <a:t> </a:t>
            </a:r>
            <a:r>
              <a:rPr lang="en-US" dirty="0" err="1"/>
              <a:t>tempor</a:t>
            </a:r>
            <a:r>
              <a:rPr lang="en-US" dirty="0"/>
              <a:t> </a:t>
            </a:r>
            <a:r>
              <a:rPr lang="en-US" dirty="0" err="1"/>
              <a:t>incididunt</a:t>
            </a:r>
            <a:r>
              <a:rPr lang="en-US" dirty="0"/>
              <a:t>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labore</a:t>
            </a:r>
            <a:r>
              <a:rPr lang="en-US" dirty="0"/>
              <a:t> et </a:t>
            </a:r>
            <a:r>
              <a:rPr lang="en-US" dirty="0" err="1"/>
              <a:t>dolore</a:t>
            </a:r>
            <a:r>
              <a:rPr lang="en-US" dirty="0"/>
              <a:t> magna </a:t>
            </a:r>
            <a:r>
              <a:rPr lang="en-US" dirty="0" err="1"/>
              <a:t>aliqua</a:t>
            </a:r>
            <a:r>
              <a:rPr lang="en-US" dirty="0"/>
              <a:t>. </a:t>
            </a: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546301" y="840616"/>
            <a:ext cx="9792000" cy="0"/>
          </a:xfrm>
          <a:prstGeom prst="line">
            <a:avLst/>
          </a:prstGeom>
          <a:ln w="12700">
            <a:solidFill>
              <a:srgbClr val="00C5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01112510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ection Header - Cut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 userDrawn="1"/>
        </p:nvSpPr>
        <p:spPr>
          <a:xfrm>
            <a:off x="0" y="-22224"/>
            <a:ext cx="12192000" cy="6888651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>
              <a:solidFill>
                <a:srgbClr val="FFFFFF"/>
              </a:solidFill>
              <a:latin typeface="Arial" panose="020B0604020202020204" pitchFamily="34" charset="0"/>
            </a:endParaRPr>
          </a:p>
        </p:txBody>
      </p:sp>
      <p:sp>
        <p:nvSpPr>
          <p:cNvPr id="10" name="Rectangle 6"/>
          <p:cNvSpPr/>
          <p:nvPr userDrawn="1"/>
        </p:nvSpPr>
        <p:spPr>
          <a:xfrm>
            <a:off x="1" y="-31750"/>
            <a:ext cx="9391651" cy="6899275"/>
          </a:xfrm>
          <a:custGeom>
            <a:avLst/>
            <a:gdLst>
              <a:gd name="connsiteX0" fmla="*/ 0 w 6096000"/>
              <a:gd name="connsiteY0" fmla="*/ 0 h 6889750"/>
              <a:gd name="connsiteX1" fmla="*/ 6096000 w 6096000"/>
              <a:gd name="connsiteY1" fmla="*/ 0 h 6889750"/>
              <a:gd name="connsiteX2" fmla="*/ 6096000 w 6096000"/>
              <a:gd name="connsiteY2" fmla="*/ 6889750 h 6889750"/>
              <a:gd name="connsiteX3" fmla="*/ 0 w 6096000"/>
              <a:gd name="connsiteY3" fmla="*/ 6889750 h 6889750"/>
              <a:gd name="connsiteX4" fmla="*/ 0 w 6096000"/>
              <a:gd name="connsiteY4" fmla="*/ 0 h 6889750"/>
              <a:gd name="connsiteX0" fmla="*/ 0 w 7858125"/>
              <a:gd name="connsiteY0" fmla="*/ 9525 h 6899275"/>
              <a:gd name="connsiteX1" fmla="*/ 7858125 w 7858125"/>
              <a:gd name="connsiteY1" fmla="*/ 0 h 6899275"/>
              <a:gd name="connsiteX2" fmla="*/ 6096000 w 7858125"/>
              <a:gd name="connsiteY2" fmla="*/ 6899275 h 6899275"/>
              <a:gd name="connsiteX3" fmla="*/ 0 w 7858125"/>
              <a:gd name="connsiteY3" fmla="*/ 6899275 h 6899275"/>
              <a:gd name="connsiteX4" fmla="*/ 0 w 7858125"/>
              <a:gd name="connsiteY4" fmla="*/ 9525 h 6899275"/>
              <a:gd name="connsiteX0" fmla="*/ 0 w 8658225"/>
              <a:gd name="connsiteY0" fmla="*/ 0 h 6889750"/>
              <a:gd name="connsiteX1" fmla="*/ 8658225 w 8658225"/>
              <a:gd name="connsiteY1" fmla="*/ 9525 h 6889750"/>
              <a:gd name="connsiteX2" fmla="*/ 6096000 w 8658225"/>
              <a:gd name="connsiteY2" fmla="*/ 6889750 h 6889750"/>
              <a:gd name="connsiteX3" fmla="*/ 0 w 8658225"/>
              <a:gd name="connsiteY3" fmla="*/ 6889750 h 6889750"/>
              <a:gd name="connsiteX4" fmla="*/ 0 w 8658225"/>
              <a:gd name="connsiteY4" fmla="*/ 0 h 6889750"/>
              <a:gd name="connsiteX0" fmla="*/ 0 w 8877300"/>
              <a:gd name="connsiteY0" fmla="*/ 0 h 6889750"/>
              <a:gd name="connsiteX1" fmla="*/ 8877300 w 8877300"/>
              <a:gd name="connsiteY1" fmla="*/ 9525 h 6889750"/>
              <a:gd name="connsiteX2" fmla="*/ 6096000 w 8877300"/>
              <a:gd name="connsiteY2" fmla="*/ 6889750 h 6889750"/>
              <a:gd name="connsiteX3" fmla="*/ 0 w 8877300"/>
              <a:gd name="connsiteY3" fmla="*/ 6889750 h 6889750"/>
              <a:gd name="connsiteX4" fmla="*/ 0 w 8877300"/>
              <a:gd name="connsiteY4" fmla="*/ 0 h 6889750"/>
              <a:gd name="connsiteX0" fmla="*/ 0 w 9391650"/>
              <a:gd name="connsiteY0" fmla="*/ 9525 h 6899275"/>
              <a:gd name="connsiteX1" fmla="*/ 9391650 w 9391650"/>
              <a:gd name="connsiteY1" fmla="*/ 0 h 6899275"/>
              <a:gd name="connsiteX2" fmla="*/ 6096000 w 9391650"/>
              <a:gd name="connsiteY2" fmla="*/ 6899275 h 6899275"/>
              <a:gd name="connsiteX3" fmla="*/ 0 w 9391650"/>
              <a:gd name="connsiteY3" fmla="*/ 6899275 h 6899275"/>
              <a:gd name="connsiteX4" fmla="*/ 0 w 9391650"/>
              <a:gd name="connsiteY4" fmla="*/ 9525 h 68992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391650" h="6899275">
                <a:moveTo>
                  <a:pt x="0" y="9525"/>
                </a:moveTo>
                <a:lnTo>
                  <a:pt x="9391650" y="0"/>
                </a:lnTo>
                <a:lnTo>
                  <a:pt x="6096000" y="6899275"/>
                </a:lnTo>
                <a:lnTo>
                  <a:pt x="0" y="6899275"/>
                </a:lnTo>
                <a:lnTo>
                  <a:pt x="0" y="9525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800" dirty="0">
              <a:solidFill>
                <a:srgbClr val="FFFFFF"/>
              </a:solidFill>
              <a:latin typeface="Arial" panose="020B0604020202020204" pitchFamily="34" charset="0"/>
            </a:endParaRPr>
          </a:p>
        </p:txBody>
      </p:sp>
      <p:sp>
        <p:nvSpPr>
          <p:cNvPr id="11" name="Title 1"/>
          <p:cNvSpPr>
            <a:spLocks noGrp="1"/>
          </p:cNvSpPr>
          <p:nvPr>
            <p:ph type="title" hasCustomPrompt="1"/>
          </p:nvPr>
        </p:nvSpPr>
        <p:spPr>
          <a:xfrm>
            <a:off x="427814" y="975601"/>
            <a:ext cx="6759796" cy="2852737"/>
          </a:xfrm>
        </p:spPr>
        <p:txBody>
          <a:bodyPr anchor="b">
            <a:noAutofit/>
          </a:bodyPr>
          <a:lstStyle>
            <a:lvl1pPr>
              <a:defRPr sz="36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Regular divider slide</a:t>
            </a:r>
          </a:p>
        </p:txBody>
      </p:sp>
      <p:sp>
        <p:nvSpPr>
          <p:cNvPr id="12" name="Text Placeholder 2"/>
          <p:cNvSpPr>
            <a:spLocks noGrp="1"/>
          </p:cNvSpPr>
          <p:nvPr>
            <p:ph type="body" idx="1"/>
          </p:nvPr>
        </p:nvSpPr>
        <p:spPr>
          <a:xfrm>
            <a:off x="427814" y="3855601"/>
            <a:ext cx="6759796" cy="1500187"/>
          </a:xfrm>
        </p:spPr>
        <p:txBody>
          <a:bodyPr/>
          <a:lstStyle>
            <a:lvl1pPr marL="0" indent="0">
              <a:buNone/>
              <a:defRPr sz="2400" i="1">
                <a:solidFill>
                  <a:schemeClr val="tx1"/>
                </a:solidFill>
                <a:latin typeface="Georgia" panose="02040502050405020303" pitchFamily="18" charset="0"/>
              </a:defRPr>
            </a:lvl1pPr>
            <a:lvl2pPr marL="45718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77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131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394842321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ection Header- Cut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 userDrawn="1"/>
        </p:nvSpPr>
        <p:spPr>
          <a:xfrm>
            <a:off x="0" y="-22224"/>
            <a:ext cx="12192000" cy="6888651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>
              <a:solidFill>
                <a:srgbClr val="FFFFFF"/>
              </a:solidFill>
              <a:latin typeface="Arial" panose="020B0604020202020204" pitchFamily="34" charset="0"/>
            </a:endParaRPr>
          </a:p>
        </p:txBody>
      </p:sp>
      <p:sp>
        <p:nvSpPr>
          <p:cNvPr id="10" name="Rectangle 6"/>
          <p:cNvSpPr/>
          <p:nvPr userDrawn="1"/>
        </p:nvSpPr>
        <p:spPr>
          <a:xfrm>
            <a:off x="1" y="-31750"/>
            <a:ext cx="9391651" cy="6899275"/>
          </a:xfrm>
          <a:custGeom>
            <a:avLst/>
            <a:gdLst>
              <a:gd name="connsiteX0" fmla="*/ 0 w 6096000"/>
              <a:gd name="connsiteY0" fmla="*/ 0 h 6889750"/>
              <a:gd name="connsiteX1" fmla="*/ 6096000 w 6096000"/>
              <a:gd name="connsiteY1" fmla="*/ 0 h 6889750"/>
              <a:gd name="connsiteX2" fmla="*/ 6096000 w 6096000"/>
              <a:gd name="connsiteY2" fmla="*/ 6889750 h 6889750"/>
              <a:gd name="connsiteX3" fmla="*/ 0 w 6096000"/>
              <a:gd name="connsiteY3" fmla="*/ 6889750 h 6889750"/>
              <a:gd name="connsiteX4" fmla="*/ 0 w 6096000"/>
              <a:gd name="connsiteY4" fmla="*/ 0 h 6889750"/>
              <a:gd name="connsiteX0" fmla="*/ 0 w 7858125"/>
              <a:gd name="connsiteY0" fmla="*/ 9525 h 6899275"/>
              <a:gd name="connsiteX1" fmla="*/ 7858125 w 7858125"/>
              <a:gd name="connsiteY1" fmla="*/ 0 h 6899275"/>
              <a:gd name="connsiteX2" fmla="*/ 6096000 w 7858125"/>
              <a:gd name="connsiteY2" fmla="*/ 6899275 h 6899275"/>
              <a:gd name="connsiteX3" fmla="*/ 0 w 7858125"/>
              <a:gd name="connsiteY3" fmla="*/ 6899275 h 6899275"/>
              <a:gd name="connsiteX4" fmla="*/ 0 w 7858125"/>
              <a:gd name="connsiteY4" fmla="*/ 9525 h 6899275"/>
              <a:gd name="connsiteX0" fmla="*/ 0 w 8658225"/>
              <a:gd name="connsiteY0" fmla="*/ 0 h 6889750"/>
              <a:gd name="connsiteX1" fmla="*/ 8658225 w 8658225"/>
              <a:gd name="connsiteY1" fmla="*/ 9525 h 6889750"/>
              <a:gd name="connsiteX2" fmla="*/ 6096000 w 8658225"/>
              <a:gd name="connsiteY2" fmla="*/ 6889750 h 6889750"/>
              <a:gd name="connsiteX3" fmla="*/ 0 w 8658225"/>
              <a:gd name="connsiteY3" fmla="*/ 6889750 h 6889750"/>
              <a:gd name="connsiteX4" fmla="*/ 0 w 8658225"/>
              <a:gd name="connsiteY4" fmla="*/ 0 h 6889750"/>
              <a:gd name="connsiteX0" fmla="*/ 0 w 8877300"/>
              <a:gd name="connsiteY0" fmla="*/ 0 h 6889750"/>
              <a:gd name="connsiteX1" fmla="*/ 8877300 w 8877300"/>
              <a:gd name="connsiteY1" fmla="*/ 9525 h 6889750"/>
              <a:gd name="connsiteX2" fmla="*/ 6096000 w 8877300"/>
              <a:gd name="connsiteY2" fmla="*/ 6889750 h 6889750"/>
              <a:gd name="connsiteX3" fmla="*/ 0 w 8877300"/>
              <a:gd name="connsiteY3" fmla="*/ 6889750 h 6889750"/>
              <a:gd name="connsiteX4" fmla="*/ 0 w 8877300"/>
              <a:gd name="connsiteY4" fmla="*/ 0 h 6889750"/>
              <a:gd name="connsiteX0" fmla="*/ 0 w 9391650"/>
              <a:gd name="connsiteY0" fmla="*/ 9525 h 6899275"/>
              <a:gd name="connsiteX1" fmla="*/ 9391650 w 9391650"/>
              <a:gd name="connsiteY1" fmla="*/ 0 h 6899275"/>
              <a:gd name="connsiteX2" fmla="*/ 6096000 w 9391650"/>
              <a:gd name="connsiteY2" fmla="*/ 6899275 h 6899275"/>
              <a:gd name="connsiteX3" fmla="*/ 0 w 9391650"/>
              <a:gd name="connsiteY3" fmla="*/ 6899275 h 6899275"/>
              <a:gd name="connsiteX4" fmla="*/ 0 w 9391650"/>
              <a:gd name="connsiteY4" fmla="*/ 9525 h 68992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391650" h="6899275">
                <a:moveTo>
                  <a:pt x="0" y="9525"/>
                </a:moveTo>
                <a:lnTo>
                  <a:pt x="9391650" y="0"/>
                </a:lnTo>
                <a:lnTo>
                  <a:pt x="6096000" y="6899275"/>
                </a:lnTo>
                <a:lnTo>
                  <a:pt x="0" y="6899275"/>
                </a:lnTo>
                <a:lnTo>
                  <a:pt x="0" y="9525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800" dirty="0">
              <a:solidFill>
                <a:srgbClr val="FFFFFF"/>
              </a:solidFill>
              <a:latin typeface="Arial" panose="020B0604020202020204" pitchFamily="34" charset="0"/>
            </a:endParaRPr>
          </a:p>
        </p:txBody>
      </p:sp>
      <p:sp>
        <p:nvSpPr>
          <p:cNvPr id="11" name="Title 1"/>
          <p:cNvSpPr>
            <a:spLocks noGrp="1"/>
          </p:cNvSpPr>
          <p:nvPr>
            <p:ph type="title" hasCustomPrompt="1"/>
          </p:nvPr>
        </p:nvSpPr>
        <p:spPr>
          <a:xfrm>
            <a:off x="427814" y="975601"/>
            <a:ext cx="6759796" cy="2852737"/>
          </a:xfrm>
        </p:spPr>
        <p:txBody>
          <a:bodyPr anchor="b">
            <a:noAutofit/>
          </a:bodyPr>
          <a:lstStyle>
            <a:lvl1pPr>
              <a:defRPr sz="36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Regular divider slide</a:t>
            </a:r>
          </a:p>
        </p:txBody>
      </p:sp>
      <p:sp>
        <p:nvSpPr>
          <p:cNvPr id="13" name="Text Placeholder 2"/>
          <p:cNvSpPr>
            <a:spLocks noGrp="1"/>
          </p:cNvSpPr>
          <p:nvPr>
            <p:ph type="body" idx="1"/>
          </p:nvPr>
        </p:nvSpPr>
        <p:spPr>
          <a:xfrm>
            <a:off x="427814" y="3855601"/>
            <a:ext cx="6759796" cy="1500187"/>
          </a:xfrm>
        </p:spPr>
        <p:txBody>
          <a:bodyPr/>
          <a:lstStyle>
            <a:lvl1pPr marL="0" indent="0">
              <a:buNone/>
              <a:defRPr sz="2400" i="1">
                <a:solidFill>
                  <a:schemeClr val="tx1"/>
                </a:solidFill>
                <a:latin typeface="Georgia" panose="02040502050405020303" pitchFamily="18" charset="0"/>
              </a:defRPr>
            </a:lvl1pPr>
            <a:lvl2pPr marL="45718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77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131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342021527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Section Header- Cut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 userDrawn="1"/>
        </p:nvSpPr>
        <p:spPr>
          <a:xfrm>
            <a:off x="0" y="-22224"/>
            <a:ext cx="12192000" cy="688865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>
              <a:solidFill>
                <a:srgbClr val="FFFFFF"/>
              </a:solidFill>
              <a:latin typeface="Arial" panose="020B0604020202020204" pitchFamily="34" charset="0"/>
            </a:endParaRPr>
          </a:p>
        </p:txBody>
      </p:sp>
      <p:sp>
        <p:nvSpPr>
          <p:cNvPr id="10" name="Rectangle 6"/>
          <p:cNvSpPr/>
          <p:nvPr userDrawn="1"/>
        </p:nvSpPr>
        <p:spPr>
          <a:xfrm>
            <a:off x="1" y="-31750"/>
            <a:ext cx="9391651" cy="6899275"/>
          </a:xfrm>
          <a:custGeom>
            <a:avLst/>
            <a:gdLst>
              <a:gd name="connsiteX0" fmla="*/ 0 w 6096000"/>
              <a:gd name="connsiteY0" fmla="*/ 0 h 6889750"/>
              <a:gd name="connsiteX1" fmla="*/ 6096000 w 6096000"/>
              <a:gd name="connsiteY1" fmla="*/ 0 h 6889750"/>
              <a:gd name="connsiteX2" fmla="*/ 6096000 w 6096000"/>
              <a:gd name="connsiteY2" fmla="*/ 6889750 h 6889750"/>
              <a:gd name="connsiteX3" fmla="*/ 0 w 6096000"/>
              <a:gd name="connsiteY3" fmla="*/ 6889750 h 6889750"/>
              <a:gd name="connsiteX4" fmla="*/ 0 w 6096000"/>
              <a:gd name="connsiteY4" fmla="*/ 0 h 6889750"/>
              <a:gd name="connsiteX0" fmla="*/ 0 w 7858125"/>
              <a:gd name="connsiteY0" fmla="*/ 9525 h 6899275"/>
              <a:gd name="connsiteX1" fmla="*/ 7858125 w 7858125"/>
              <a:gd name="connsiteY1" fmla="*/ 0 h 6899275"/>
              <a:gd name="connsiteX2" fmla="*/ 6096000 w 7858125"/>
              <a:gd name="connsiteY2" fmla="*/ 6899275 h 6899275"/>
              <a:gd name="connsiteX3" fmla="*/ 0 w 7858125"/>
              <a:gd name="connsiteY3" fmla="*/ 6899275 h 6899275"/>
              <a:gd name="connsiteX4" fmla="*/ 0 w 7858125"/>
              <a:gd name="connsiteY4" fmla="*/ 9525 h 6899275"/>
              <a:gd name="connsiteX0" fmla="*/ 0 w 8658225"/>
              <a:gd name="connsiteY0" fmla="*/ 0 h 6889750"/>
              <a:gd name="connsiteX1" fmla="*/ 8658225 w 8658225"/>
              <a:gd name="connsiteY1" fmla="*/ 9525 h 6889750"/>
              <a:gd name="connsiteX2" fmla="*/ 6096000 w 8658225"/>
              <a:gd name="connsiteY2" fmla="*/ 6889750 h 6889750"/>
              <a:gd name="connsiteX3" fmla="*/ 0 w 8658225"/>
              <a:gd name="connsiteY3" fmla="*/ 6889750 h 6889750"/>
              <a:gd name="connsiteX4" fmla="*/ 0 w 8658225"/>
              <a:gd name="connsiteY4" fmla="*/ 0 h 6889750"/>
              <a:gd name="connsiteX0" fmla="*/ 0 w 8877300"/>
              <a:gd name="connsiteY0" fmla="*/ 0 h 6889750"/>
              <a:gd name="connsiteX1" fmla="*/ 8877300 w 8877300"/>
              <a:gd name="connsiteY1" fmla="*/ 9525 h 6889750"/>
              <a:gd name="connsiteX2" fmla="*/ 6096000 w 8877300"/>
              <a:gd name="connsiteY2" fmla="*/ 6889750 h 6889750"/>
              <a:gd name="connsiteX3" fmla="*/ 0 w 8877300"/>
              <a:gd name="connsiteY3" fmla="*/ 6889750 h 6889750"/>
              <a:gd name="connsiteX4" fmla="*/ 0 w 8877300"/>
              <a:gd name="connsiteY4" fmla="*/ 0 h 6889750"/>
              <a:gd name="connsiteX0" fmla="*/ 0 w 9391650"/>
              <a:gd name="connsiteY0" fmla="*/ 9525 h 6899275"/>
              <a:gd name="connsiteX1" fmla="*/ 9391650 w 9391650"/>
              <a:gd name="connsiteY1" fmla="*/ 0 h 6899275"/>
              <a:gd name="connsiteX2" fmla="*/ 6096000 w 9391650"/>
              <a:gd name="connsiteY2" fmla="*/ 6899275 h 6899275"/>
              <a:gd name="connsiteX3" fmla="*/ 0 w 9391650"/>
              <a:gd name="connsiteY3" fmla="*/ 6899275 h 6899275"/>
              <a:gd name="connsiteX4" fmla="*/ 0 w 9391650"/>
              <a:gd name="connsiteY4" fmla="*/ 9525 h 68992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391650" h="6899275">
                <a:moveTo>
                  <a:pt x="0" y="9525"/>
                </a:moveTo>
                <a:lnTo>
                  <a:pt x="9391650" y="0"/>
                </a:lnTo>
                <a:lnTo>
                  <a:pt x="6096000" y="6899275"/>
                </a:lnTo>
                <a:lnTo>
                  <a:pt x="0" y="6899275"/>
                </a:lnTo>
                <a:lnTo>
                  <a:pt x="0" y="9525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800" dirty="0">
              <a:solidFill>
                <a:srgbClr val="FFFFFF"/>
              </a:solidFill>
              <a:latin typeface="Arial" panose="020B0604020202020204" pitchFamily="34" charset="0"/>
            </a:endParaRPr>
          </a:p>
        </p:txBody>
      </p:sp>
      <p:sp>
        <p:nvSpPr>
          <p:cNvPr id="11" name="Title 1"/>
          <p:cNvSpPr>
            <a:spLocks noGrp="1"/>
          </p:cNvSpPr>
          <p:nvPr>
            <p:ph type="title" hasCustomPrompt="1"/>
          </p:nvPr>
        </p:nvSpPr>
        <p:spPr>
          <a:xfrm>
            <a:off x="427814" y="975601"/>
            <a:ext cx="6759796" cy="2852737"/>
          </a:xfrm>
        </p:spPr>
        <p:txBody>
          <a:bodyPr anchor="b">
            <a:noAutofit/>
          </a:bodyPr>
          <a:lstStyle>
            <a:lvl1pPr>
              <a:defRPr sz="36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Regular divider slide</a:t>
            </a:r>
          </a:p>
        </p:txBody>
      </p:sp>
      <p:sp>
        <p:nvSpPr>
          <p:cNvPr id="13" name="Text Placeholder 2"/>
          <p:cNvSpPr>
            <a:spLocks noGrp="1"/>
          </p:cNvSpPr>
          <p:nvPr>
            <p:ph type="body" idx="1"/>
          </p:nvPr>
        </p:nvSpPr>
        <p:spPr>
          <a:xfrm>
            <a:off x="427814" y="3855601"/>
            <a:ext cx="6759796" cy="1500187"/>
          </a:xfrm>
        </p:spPr>
        <p:txBody>
          <a:bodyPr/>
          <a:lstStyle>
            <a:lvl1pPr marL="0" indent="0">
              <a:buNone/>
              <a:defRPr sz="2400" i="1">
                <a:solidFill>
                  <a:schemeClr val="tx1"/>
                </a:solidFill>
                <a:latin typeface="Georgia" panose="02040502050405020303" pitchFamily="18" charset="0"/>
              </a:defRPr>
            </a:lvl1pPr>
            <a:lvl2pPr marL="45718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77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131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528000263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Section Header- Cut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 userDrawn="1"/>
        </p:nvSpPr>
        <p:spPr>
          <a:xfrm>
            <a:off x="0" y="-22224"/>
            <a:ext cx="12192000" cy="6888651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>
              <a:solidFill>
                <a:srgbClr val="FFFFFF"/>
              </a:solidFill>
              <a:latin typeface="Arial" panose="020B0604020202020204" pitchFamily="34" charset="0"/>
            </a:endParaRPr>
          </a:p>
        </p:txBody>
      </p:sp>
      <p:sp>
        <p:nvSpPr>
          <p:cNvPr id="10" name="Rectangle 6"/>
          <p:cNvSpPr/>
          <p:nvPr userDrawn="1"/>
        </p:nvSpPr>
        <p:spPr>
          <a:xfrm>
            <a:off x="1" y="-31750"/>
            <a:ext cx="9391651" cy="6899275"/>
          </a:xfrm>
          <a:custGeom>
            <a:avLst/>
            <a:gdLst>
              <a:gd name="connsiteX0" fmla="*/ 0 w 6096000"/>
              <a:gd name="connsiteY0" fmla="*/ 0 h 6889750"/>
              <a:gd name="connsiteX1" fmla="*/ 6096000 w 6096000"/>
              <a:gd name="connsiteY1" fmla="*/ 0 h 6889750"/>
              <a:gd name="connsiteX2" fmla="*/ 6096000 w 6096000"/>
              <a:gd name="connsiteY2" fmla="*/ 6889750 h 6889750"/>
              <a:gd name="connsiteX3" fmla="*/ 0 w 6096000"/>
              <a:gd name="connsiteY3" fmla="*/ 6889750 h 6889750"/>
              <a:gd name="connsiteX4" fmla="*/ 0 w 6096000"/>
              <a:gd name="connsiteY4" fmla="*/ 0 h 6889750"/>
              <a:gd name="connsiteX0" fmla="*/ 0 w 7858125"/>
              <a:gd name="connsiteY0" fmla="*/ 9525 h 6899275"/>
              <a:gd name="connsiteX1" fmla="*/ 7858125 w 7858125"/>
              <a:gd name="connsiteY1" fmla="*/ 0 h 6899275"/>
              <a:gd name="connsiteX2" fmla="*/ 6096000 w 7858125"/>
              <a:gd name="connsiteY2" fmla="*/ 6899275 h 6899275"/>
              <a:gd name="connsiteX3" fmla="*/ 0 w 7858125"/>
              <a:gd name="connsiteY3" fmla="*/ 6899275 h 6899275"/>
              <a:gd name="connsiteX4" fmla="*/ 0 w 7858125"/>
              <a:gd name="connsiteY4" fmla="*/ 9525 h 6899275"/>
              <a:gd name="connsiteX0" fmla="*/ 0 w 8658225"/>
              <a:gd name="connsiteY0" fmla="*/ 0 h 6889750"/>
              <a:gd name="connsiteX1" fmla="*/ 8658225 w 8658225"/>
              <a:gd name="connsiteY1" fmla="*/ 9525 h 6889750"/>
              <a:gd name="connsiteX2" fmla="*/ 6096000 w 8658225"/>
              <a:gd name="connsiteY2" fmla="*/ 6889750 h 6889750"/>
              <a:gd name="connsiteX3" fmla="*/ 0 w 8658225"/>
              <a:gd name="connsiteY3" fmla="*/ 6889750 h 6889750"/>
              <a:gd name="connsiteX4" fmla="*/ 0 w 8658225"/>
              <a:gd name="connsiteY4" fmla="*/ 0 h 6889750"/>
              <a:gd name="connsiteX0" fmla="*/ 0 w 8877300"/>
              <a:gd name="connsiteY0" fmla="*/ 0 h 6889750"/>
              <a:gd name="connsiteX1" fmla="*/ 8877300 w 8877300"/>
              <a:gd name="connsiteY1" fmla="*/ 9525 h 6889750"/>
              <a:gd name="connsiteX2" fmla="*/ 6096000 w 8877300"/>
              <a:gd name="connsiteY2" fmla="*/ 6889750 h 6889750"/>
              <a:gd name="connsiteX3" fmla="*/ 0 w 8877300"/>
              <a:gd name="connsiteY3" fmla="*/ 6889750 h 6889750"/>
              <a:gd name="connsiteX4" fmla="*/ 0 w 8877300"/>
              <a:gd name="connsiteY4" fmla="*/ 0 h 6889750"/>
              <a:gd name="connsiteX0" fmla="*/ 0 w 9391650"/>
              <a:gd name="connsiteY0" fmla="*/ 9525 h 6899275"/>
              <a:gd name="connsiteX1" fmla="*/ 9391650 w 9391650"/>
              <a:gd name="connsiteY1" fmla="*/ 0 h 6899275"/>
              <a:gd name="connsiteX2" fmla="*/ 6096000 w 9391650"/>
              <a:gd name="connsiteY2" fmla="*/ 6899275 h 6899275"/>
              <a:gd name="connsiteX3" fmla="*/ 0 w 9391650"/>
              <a:gd name="connsiteY3" fmla="*/ 6899275 h 6899275"/>
              <a:gd name="connsiteX4" fmla="*/ 0 w 9391650"/>
              <a:gd name="connsiteY4" fmla="*/ 9525 h 68992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391650" h="6899275">
                <a:moveTo>
                  <a:pt x="0" y="9525"/>
                </a:moveTo>
                <a:lnTo>
                  <a:pt x="9391650" y="0"/>
                </a:lnTo>
                <a:lnTo>
                  <a:pt x="6096000" y="6899275"/>
                </a:lnTo>
                <a:lnTo>
                  <a:pt x="0" y="6899275"/>
                </a:lnTo>
                <a:lnTo>
                  <a:pt x="0" y="9525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800" dirty="0">
              <a:solidFill>
                <a:srgbClr val="FFFFFF"/>
              </a:solidFill>
              <a:latin typeface="Arial" panose="020B0604020202020204" pitchFamily="34" charset="0"/>
            </a:endParaRPr>
          </a:p>
        </p:txBody>
      </p:sp>
      <p:sp>
        <p:nvSpPr>
          <p:cNvPr id="11" name="Title 1"/>
          <p:cNvSpPr>
            <a:spLocks noGrp="1"/>
          </p:cNvSpPr>
          <p:nvPr>
            <p:ph type="title" hasCustomPrompt="1"/>
          </p:nvPr>
        </p:nvSpPr>
        <p:spPr>
          <a:xfrm>
            <a:off x="427814" y="975601"/>
            <a:ext cx="6759796" cy="2852737"/>
          </a:xfrm>
        </p:spPr>
        <p:txBody>
          <a:bodyPr anchor="b">
            <a:noAutofit/>
          </a:bodyPr>
          <a:lstStyle>
            <a:lvl1pPr>
              <a:defRPr sz="36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Regular divider slide</a:t>
            </a:r>
          </a:p>
        </p:txBody>
      </p:sp>
      <p:sp>
        <p:nvSpPr>
          <p:cNvPr id="13" name="Text Placeholder 2"/>
          <p:cNvSpPr>
            <a:spLocks noGrp="1"/>
          </p:cNvSpPr>
          <p:nvPr>
            <p:ph type="body" idx="1"/>
          </p:nvPr>
        </p:nvSpPr>
        <p:spPr>
          <a:xfrm>
            <a:off x="427814" y="3855601"/>
            <a:ext cx="6759796" cy="1500187"/>
          </a:xfrm>
        </p:spPr>
        <p:txBody>
          <a:bodyPr/>
          <a:lstStyle>
            <a:lvl1pPr marL="0" indent="0">
              <a:buNone/>
              <a:defRPr sz="2400" i="1">
                <a:solidFill>
                  <a:schemeClr val="tx1"/>
                </a:solidFill>
                <a:latin typeface="Georgia" panose="02040502050405020303" pitchFamily="18" charset="0"/>
              </a:defRPr>
            </a:lvl1pPr>
            <a:lvl2pPr marL="45718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77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131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657241367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 userDrawn="1"/>
        </p:nvSpPr>
        <p:spPr>
          <a:xfrm>
            <a:off x="-13000" y="-94593"/>
            <a:ext cx="12289083" cy="6952593"/>
          </a:xfrm>
          <a:prstGeom prst="rect">
            <a:avLst/>
          </a:prstGeom>
          <a:solidFill>
            <a:schemeClr val="bg1"/>
          </a:solidFill>
          <a:ln w="571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 sz="1800">
              <a:solidFill>
                <a:srgbClr val="FFFFFF"/>
              </a:solidFill>
            </a:endParaRPr>
          </a:p>
        </p:txBody>
      </p:sp>
      <p:sp>
        <p:nvSpPr>
          <p:cNvPr id="8" name="Freeform 7"/>
          <p:cNvSpPr/>
          <p:nvPr userDrawn="1"/>
        </p:nvSpPr>
        <p:spPr>
          <a:xfrm rot="10800000" flipH="1">
            <a:off x="-22521" y="-93310"/>
            <a:ext cx="4517831" cy="6951311"/>
          </a:xfrm>
          <a:custGeom>
            <a:avLst/>
            <a:gdLst>
              <a:gd name="connsiteX0" fmla="*/ 0 w 4508307"/>
              <a:gd name="connsiteY0" fmla="*/ 5962068 h 5962068"/>
              <a:gd name="connsiteX1" fmla="*/ 4506646 w 4508307"/>
              <a:gd name="connsiteY1" fmla="*/ 5962068 h 5962068"/>
              <a:gd name="connsiteX2" fmla="*/ 4506646 w 4508307"/>
              <a:gd name="connsiteY2" fmla="*/ 3973634 h 5962068"/>
              <a:gd name="connsiteX3" fmla="*/ 4508307 w 4508307"/>
              <a:gd name="connsiteY3" fmla="*/ 3973634 h 5962068"/>
              <a:gd name="connsiteX4" fmla="*/ 4508307 w 4508307"/>
              <a:gd name="connsiteY4" fmla="*/ 2509956 h 5962068"/>
              <a:gd name="connsiteX5" fmla="*/ 1 w 4508307"/>
              <a:gd name="connsiteY5" fmla="*/ 0 h 5962068"/>
              <a:gd name="connsiteX6" fmla="*/ 1 w 4508307"/>
              <a:gd name="connsiteY6" fmla="*/ 3396027 h 5962068"/>
              <a:gd name="connsiteX7" fmla="*/ 0 w 4508307"/>
              <a:gd name="connsiteY7" fmla="*/ 3396027 h 5962068"/>
              <a:gd name="connsiteX0" fmla="*/ 0 w 4508307"/>
              <a:gd name="connsiteY0" fmla="*/ 5962068 h 5962068"/>
              <a:gd name="connsiteX1" fmla="*/ 4506646 w 4508307"/>
              <a:gd name="connsiteY1" fmla="*/ 5962068 h 5962068"/>
              <a:gd name="connsiteX2" fmla="*/ 4506646 w 4508307"/>
              <a:gd name="connsiteY2" fmla="*/ 3973634 h 5962068"/>
              <a:gd name="connsiteX3" fmla="*/ 4508307 w 4508307"/>
              <a:gd name="connsiteY3" fmla="*/ 3973634 h 5962068"/>
              <a:gd name="connsiteX4" fmla="*/ 4508307 w 4508307"/>
              <a:gd name="connsiteY4" fmla="*/ 2271831 h 5962068"/>
              <a:gd name="connsiteX5" fmla="*/ 1 w 4508307"/>
              <a:gd name="connsiteY5" fmla="*/ 0 h 5962068"/>
              <a:gd name="connsiteX6" fmla="*/ 1 w 4508307"/>
              <a:gd name="connsiteY6" fmla="*/ 3396027 h 5962068"/>
              <a:gd name="connsiteX7" fmla="*/ 0 w 4508307"/>
              <a:gd name="connsiteY7" fmla="*/ 3396027 h 5962068"/>
              <a:gd name="connsiteX8" fmla="*/ 0 w 4508307"/>
              <a:gd name="connsiteY8" fmla="*/ 5962068 h 5962068"/>
              <a:gd name="connsiteX0" fmla="*/ 9524 w 4517831"/>
              <a:gd name="connsiteY0" fmla="*/ 5885868 h 5885868"/>
              <a:gd name="connsiteX1" fmla="*/ 4516170 w 4517831"/>
              <a:gd name="connsiteY1" fmla="*/ 5885868 h 5885868"/>
              <a:gd name="connsiteX2" fmla="*/ 4516170 w 4517831"/>
              <a:gd name="connsiteY2" fmla="*/ 3897434 h 5885868"/>
              <a:gd name="connsiteX3" fmla="*/ 4517831 w 4517831"/>
              <a:gd name="connsiteY3" fmla="*/ 3897434 h 5885868"/>
              <a:gd name="connsiteX4" fmla="*/ 4517831 w 4517831"/>
              <a:gd name="connsiteY4" fmla="*/ 2195631 h 5885868"/>
              <a:gd name="connsiteX5" fmla="*/ 0 w 4517831"/>
              <a:gd name="connsiteY5" fmla="*/ 0 h 5885868"/>
              <a:gd name="connsiteX6" fmla="*/ 9525 w 4517831"/>
              <a:gd name="connsiteY6" fmla="*/ 3319827 h 5885868"/>
              <a:gd name="connsiteX7" fmla="*/ 9524 w 4517831"/>
              <a:gd name="connsiteY7" fmla="*/ 3319827 h 5885868"/>
              <a:gd name="connsiteX8" fmla="*/ 9524 w 4517831"/>
              <a:gd name="connsiteY8" fmla="*/ 5885868 h 58858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517831" h="5885868">
                <a:moveTo>
                  <a:pt x="9524" y="5885868"/>
                </a:moveTo>
                <a:lnTo>
                  <a:pt x="4516170" y="5885868"/>
                </a:lnTo>
                <a:lnTo>
                  <a:pt x="4516170" y="3897434"/>
                </a:lnTo>
                <a:lnTo>
                  <a:pt x="4517831" y="3897434"/>
                </a:lnTo>
                <a:lnTo>
                  <a:pt x="4517831" y="2195631"/>
                </a:lnTo>
                <a:lnTo>
                  <a:pt x="0" y="0"/>
                </a:lnTo>
                <a:lnTo>
                  <a:pt x="9525" y="3319827"/>
                </a:lnTo>
                <a:lnTo>
                  <a:pt x="9524" y="3319827"/>
                </a:lnTo>
                <a:lnTo>
                  <a:pt x="9524" y="5885868"/>
                </a:lnTo>
                <a:close/>
              </a:path>
            </a:pathLst>
          </a:custGeom>
          <a:solidFill>
            <a:schemeClr val="tx2"/>
          </a:solidFill>
          <a:ln w="571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800">
              <a:solidFill>
                <a:srgbClr val="FFFFFF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7944" y="822606"/>
            <a:ext cx="3768307" cy="1994063"/>
          </a:xfrm>
        </p:spPr>
        <p:txBody>
          <a:bodyPr anchor="t" anchorCtr="0"/>
          <a:lstStyle>
            <a:lvl1pPr>
              <a:defRPr sz="3600" i="1">
                <a:solidFill>
                  <a:schemeClr val="bg1"/>
                </a:solidFill>
                <a:latin typeface="Georgia" panose="02040502050405020303" pitchFamily="18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517944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F6EDE3A6-6A2D-4E45-BFD4-13F1EEC1EDE7}" type="datetimeFigureOut">
              <a:rPr lang="en-US" smtClean="0">
                <a:solidFill>
                  <a:srgbClr val="636363"/>
                </a:solidFill>
              </a:rPr>
              <a:pPr/>
              <a:t>3/22/22</a:t>
            </a:fld>
            <a:endParaRPr lang="en-US" dirty="0">
              <a:solidFill>
                <a:srgbClr val="636363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>
              <a:solidFill>
                <a:srgbClr val="636363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9136145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8D5C96B8-0A1D-496E-93CE-07A948146512}" type="slidenum">
              <a:rPr lang="en-US" smtClean="0">
                <a:solidFill>
                  <a:srgbClr val="636363"/>
                </a:solidFill>
              </a:rPr>
              <a:pPr/>
              <a:t>‹#›</a:t>
            </a:fld>
            <a:endParaRPr lang="en-US" dirty="0">
              <a:solidFill>
                <a:srgbClr val="63636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01012560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 userDrawn="1"/>
        </p:nvSpPr>
        <p:spPr>
          <a:xfrm>
            <a:off x="-12998" y="0"/>
            <a:ext cx="12204999" cy="6858000"/>
          </a:xfrm>
          <a:prstGeom prst="rect">
            <a:avLst/>
          </a:prstGeom>
          <a:solidFill>
            <a:schemeClr val="bg1"/>
          </a:solidFill>
          <a:ln w="571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 sz="1800">
              <a:solidFill>
                <a:srgbClr val="FFFFFF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067981" y="487290"/>
            <a:ext cx="3768307" cy="1994063"/>
          </a:xfrm>
        </p:spPr>
        <p:txBody>
          <a:bodyPr anchor="t" anchorCtr="0"/>
          <a:lstStyle>
            <a:lvl1pPr>
              <a:defRPr sz="3600" i="1">
                <a:solidFill>
                  <a:schemeClr val="bg1"/>
                </a:solidFill>
                <a:latin typeface="Georgia" panose="02040502050405020303" pitchFamily="18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517944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F6EDE3A6-6A2D-4E45-BFD4-13F1EEC1EDE7}" type="datetimeFigureOut">
              <a:rPr lang="en-US" smtClean="0">
                <a:solidFill>
                  <a:srgbClr val="636363"/>
                </a:solidFill>
              </a:rPr>
              <a:pPr/>
              <a:t>3/22/22</a:t>
            </a:fld>
            <a:endParaRPr lang="en-US" dirty="0">
              <a:solidFill>
                <a:srgbClr val="636363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>
              <a:solidFill>
                <a:srgbClr val="636363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9136145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8D5C96B8-0A1D-496E-93CE-07A948146512}" type="slidenum">
              <a:rPr lang="en-US" smtClean="0">
                <a:solidFill>
                  <a:srgbClr val="636363"/>
                </a:solidFill>
              </a:rPr>
              <a:pPr/>
              <a:t>‹#›</a:t>
            </a:fld>
            <a:endParaRPr lang="en-US" dirty="0">
              <a:solidFill>
                <a:srgbClr val="63636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7677868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 userDrawn="1"/>
        </p:nvSpPr>
        <p:spPr>
          <a:xfrm>
            <a:off x="-12998" y="0"/>
            <a:ext cx="12204999" cy="6858000"/>
          </a:xfrm>
          <a:prstGeom prst="rect">
            <a:avLst/>
          </a:prstGeom>
          <a:solidFill>
            <a:schemeClr val="bg1"/>
          </a:solidFill>
          <a:ln w="571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 sz="1800">
              <a:solidFill>
                <a:srgbClr val="FFFFFF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30009" y="1817953"/>
            <a:ext cx="4494927" cy="1994400"/>
          </a:xfrm>
        </p:spPr>
        <p:txBody>
          <a:bodyPr/>
          <a:lstStyle>
            <a:lvl1pPr>
              <a:defRPr sz="3600" i="1">
                <a:solidFill>
                  <a:schemeClr val="bg1"/>
                </a:solidFill>
                <a:latin typeface="Georgia" panose="02040502050405020303" pitchFamily="18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517944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F6EDE3A6-6A2D-4E45-BFD4-13F1EEC1EDE7}" type="datetimeFigureOut">
              <a:rPr lang="en-US" smtClean="0">
                <a:solidFill>
                  <a:srgbClr val="636363"/>
                </a:solidFill>
              </a:rPr>
              <a:pPr/>
              <a:t>3/22/22</a:t>
            </a:fld>
            <a:endParaRPr lang="en-US" dirty="0">
              <a:solidFill>
                <a:srgbClr val="636363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>
              <a:solidFill>
                <a:srgbClr val="636363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9136145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8D5C96B8-0A1D-496E-93CE-07A948146512}" type="slidenum">
              <a:rPr lang="en-US" smtClean="0">
                <a:solidFill>
                  <a:srgbClr val="636363"/>
                </a:solidFill>
              </a:rPr>
              <a:pPr/>
              <a:t>‹#›</a:t>
            </a:fld>
            <a:endParaRPr lang="en-US" dirty="0">
              <a:solidFill>
                <a:srgbClr val="63636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3197560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093" y="186322"/>
            <a:ext cx="9792000" cy="55002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42093" y="1559001"/>
            <a:ext cx="5544000" cy="4606388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13256" y="1559001"/>
            <a:ext cx="5544000" cy="46063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17944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F6EDE3A6-6A2D-4E45-BFD4-13F1EEC1EDE7}" type="datetimeFigureOut">
              <a:rPr lang="en-US" smtClean="0">
                <a:solidFill>
                  <a:srgbClr val="636363"/>
                </a:solidFill>
              </a:rPr>
              <a:pPr/>
              <a:t>3/22/22</a:t>
            </a:fld>
            <a:endParaRPr lang="en-US">
              <a:solidFill>
                <a:srgbClr val="636363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>
              <a:solidFill>
                <a:srgbClr val="636363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136145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8D5C96B8-0A1D-496E-93CE-07A948146512}" type="slidenum">
              <a:rPr lang="en-US" smtClean="0">
                <a:solidFill>
                  <a:srgbClr val="636363"/>
                </a:solidFill>
              </a:rPr>
              <a:pPr/>
              <a:t>‹#›</a:t>
            </a:fld>
            <a:endParaRPr lang="en-US">
              <a:solidFill>
                <a:srgbClr val="636363"/>
              </a:solidFill>
            </a:endParaRPr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342093" y="1076400"/>
            <a:ext cx="5544000" cy="482600"/>
          </a:xfrm>
        </p:spPr>
        <p:txBody>
          <a:bodyPr anchor="ctr" anchorCtr="0">
            <a:noAutofit/>
          </a:bodyPr>
          <a:lstStyle>
            <a:lvl1pPr>
              <a:defRPr sz="2400" i="1">
                <a:solidFill>
                  <a:schemeClr val="tx2"/>
                </a:solidFill>
                <a:latin typeface="Georgia" panose="02040502050405020303" pitchFamily="18" charset="0"/>
              </a:defRPr>
            </a:lvl1pPr>
          </a:lstStyle>
          <a:p>
            <a:pPr lvl="0"/>
            <a:r>
              <a:rPr lang="en-US" dirty="0"/>
              <a:t>Subtitle</a:t>
            </a:r>
          </a:p>
        </p:txBody>
      </p:sp>
      <p:sp>
        <p:nvSpPr>
          <p:cNvPr id="10" name="Text Placeholder 8"/>
          <p:cNvSpPr>
            <a:spLocks noGrp="1"/>
          </p:cNvSpPr>
          <p:nvPr>
            <p:ph type="body" sz="quarter" idx="14" hasCustomPrompt="1"/>
          </p:nvPr>
        </p:nvSpPr>
        <p:spPr>
          <a:xfrm>
            <a:off x="6313256" y="1076400"/>
            <a:ext cx="5544000" cy="482600"/>
          </a:xfrm>
        </p:spPr>
        <p:txBody>
          <a:bodyPr anchor="ctr" anchorCtr="0">
            <a:noAutofit/>
          </a:bodyPr>
          <a:lstStyle>
            <a:lvl1pPr>
              <a:defRPr sz="2400" i="1">
                <a:solidFill>
                  <a:schemeClr val="tx2"/>
                </a:solidFill>
                <a:latin typeface="Georgia" panose="02040502050405020303" pitchFamily="18" charset="0"/>
              </a:defRPr>
            </a:lvl1pPr>
          </a:lstStyle>
          <a:p>
            <a:pPr lvl="0"/>
            <a:r>
              <a:rPr lang="en-US" dirty="0"/>
              <a:t>Subtitle</a:t>
            </a:r>
          </a:p>
        </p:txBody>
      </p:sp>
      <p:cxnSp>
        <p:nvCxnSpPr>
          <p:cNvPr id="12" name="Straight Connector 11"/>
          <p:cNvCxnSpPr/>
          <p:nvPr userDrawn="1"/>
        </p:nvCxnSpPr>
        <p:spPr>
          <a:xfrm>
            <a:off x="546301" y="840616"/>
            <a:ext cx="9792000" cy="0"/>
          </a:xfrm>
          <a:prstGeom prst="line">
            <a:avLst/>
          </a:prstGeom>
          <a:ln w="12700">
            <a:solidFill>
              <a:srgbClr val="00C5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7391307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840">
          <p15:clr>
            <a:srgbClr val="FBAE40"/>
          </p15:clr>
        </p15:guide>
      </p15:sldGuideLst>
    </p:ext>
  </p:extLst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53025" y="1076400"/>
            <a:ext cx="6898511" cy="5207648"/>
          </a:xfrm>
        </p:spPr>
        <p:txBody>
          <a:bodyPr>
            <a:no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2095" y="1895475"/>
            <a:ext cx="3932237" cy="4262573"/>
          </a:xfrm>
        </p:spPr>
        <p:txBody>
          <a:bodyPr/>
          <a:lstStyle>
            <a:lvl1pPr marL="0" indent="0">
              <a:buNone/>
              <a:defRPr sz="1600"/>
            </a:lvl1pPr>
            <a:lvl2pPr marL="457189" indent="0">
              <a:buNone/>
              <a:defRPr sz="1400"/>
            </a:lvl2pPr>
            <a:lvl3pPr marL="914377" indent="0">
              <a:buNone/>
              <a:defRPr sz="12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 marL="2285943" indent="0">
              <a:buNone/>
              <a:defRPr sz="1000"/>
            </a:lvl6pPr>
            <a:lvl7pPr marL="2743131" indent="0">
              <a:buNone/>
              <a:defRPr sz="1000"/>
            </a:lvl7pPr>
            <a:lvl8pPr marL="3200320" indent="0">
              <a:buNone/>
              <a:defRPr sz="1000"/>
            </a:lvl8pPr>
            <a:lvl9pPr marL="3657509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17944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F6EDE3A6-6A2D-4E45-BFD4-13F1EEC1EDE7}" type="datetimeFigureOut">
              <a:rPr lang="en-US" smtClean="0">
                <a:solidFill>
                  <a:srgbClr val="636363"/>
                </a:solidFill>
              </a:rPr>
              <a:pPr/>
              <a:t>3/22/22</a:t>
            </a:fld>
            <a:endParaRPr lang="en-US">
              <a:solidFill>
                <a:srgbClr val="636363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>
              <a:solidFill>
                <a:srgbClr val="636363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136145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8D5C96B8-0A1D-496E-93CE-07A948146512}" type="slidenum">
              <a:rPr lang="en-US" smtClean="0">
                <a:solidFill>
                  <a:srgbClr val="636363"/>
                </a:solidFill>
              </a:rPr>
              <a:pPr/>
              <a:t>‹#›</a:t>
            </a:fld>
            <a:endParaRPr lang="en-US">
              <a:solidFill>
                <a:srgbClr val="636363"/>
              </a:solidFill>
            </a:endParaRPr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42550" y="1076400"/>
            <a:ext cx="3932237" cy="819075"/>
          </a:xfrm>
        </p:spPr>
        <p:txBody>
          <a:bodyPr vert="horz" lIns="91440" tIns="45720" rIns="91440" bIns="45720" rtlCol="0">
            <a:noAutofit/>
          </a:bodyPr>
          <a:lstStyle>
            <a:lvl1pPr>
              <a:defRPr lang="en-US" sz="2400" i="1" smtClean="0">
                <a:solidFill>
                  <a:schemeClr val="tx2"/>
                </a:solidFill>
                <a:latin typeface="Georgia" panose="02040502050405020303" pitchFamily="18" charset="0"/>
              </a:defRPr>
            </a:lvl1pPr>
            <a:lvl2pPr>
              <a:defRPr lang="en-US" smtClean="0"/>
            </a:lvl2pPr>
            <a:lvl3pPr>
              <a:defRPr lang="en-US" smtClean="0"/>
            </a:lvl3pPr>
            <a:lvl4pPr>
              <a:defRPr lang="en-US" smtClean="0"/>
            </a:lvl4pPr>
            <a:lvl5pPr>
              <a:defRPr lang="en-GB"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cxnSp>
        <p:nvCxnSpPr>
          <p:cNvPr id="9" name="Straight Connector 8"/>
          <p:cNvCxnSpPr/>
          <p:nvPr userDrawn="1"/>
        </p:nvCxnSpPr>
        <p:spPr>
          <a:xfrm>
            <a:off x="546301" y="840616"/>
            <a:ext cx="9792000" cy="0"/>
          </a:xfrm>
          <a:prstGeom prst="line">
            <a:avLst/>
          </a:prstGeom>
          <a:ln w="12700">
            <a:solidFill>
              <a:srgbClr val="00C5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42947783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7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510122" y="1051560"/>
            <a:ext cx="11110383" cy="4558667"/>
          </a:xfrm>
        </p:spPr>
        <p:txBody>
          <a:bodyPr/>
          <a:lstStyle>
            <a:lvl1pPr>
              <a:defRPr sz="1600"/>
            </a:lvl1pPr>
            <a:lvl2pPr>
              <a:defRPr sz="1600"/>
            </a:lvl2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34431561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2286" y="1604797"/>
            <a:ext cx="10519172" cy="441712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4D4D4F"/>
                </a:solidFill>
              </a:defRPr>
            </a:lvl1pPr>
            <a:lvl2pPr>
              <a:defRPr sz="2400">
                <a:solidFill>
                  <a:srgbClr val="4D4D4F"/>
                </a:solidFill>
                <a:latin typeface="+mj-lt"/>
              </a:defRPr>
            </a:lvl2pPr>
            <a:lvl3pPr>
              <a:buFont typeface="Lucida Grande"/>
              <a:buChar char="–"/>
              <a:defRPr sz="2400">
                <a:solidFill>
                  <a:srgbClr val="4D4D4F"/>
                </a:solidFill>
                <a:latin typeface="+mj-lt"/>
              </a:defRPr>
            </a:lvl3pPr>
            <a:lvl4pPr>
              <a:defRPr lang="en-GB" sz="2400" kern="1200" dirty="0" smtClean="0">
                <a:solidFill>
                  <a:srgbClr val="4D4D4F"/>
                </a:solidFill>
                <a:latin typeface="+mj-lt"/>
                <a:ea typeface="+mn-ea"/>
                <a:cs typeface="+mn-cs"/>
              </a:defRPr>
            </a:lvl4pPr>
            <a:lvl5pPr>
              <a:defRPr sz="2400">
                <a:solidFill>
                  <a:srgbClr val="4D4D4F"/>
                </a:solidFill>
                <a:latin typeface="+mj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5" name="Slide Number Placeholder 6"/>
          <p:cNvSpPr>
            <a:spLocks noGrp="1"/>
          </p:cNvSpPr>
          <p:nvPr>
            <p:ph type="sldNum" sz="quarter" idx="10"/>
          </p:nvPr>
        </p:nvSpPr>
        <p:spPr>
          <a:xfrm>
            <a:off x="5372101" y="6356353"/>
            <a:ext cx="1441451" cy="366183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533E403-3F84-45B4-8C0D-142A9EA3C620}" type="slidenum">
              <a:rPr lang="en-GB">
                <a:solidFill>
                  <a:prstClr val="white">
                    <a:lumMod val="50000"/>
                  </a:prstClr>
                </a:solidFill>
              </a:rPr>
              <a:pPr>
                <a:defRPr/>
              </a:pPr>
              <a:t>‹#›</a:t>
            </a:fld>
            <a:endParaRPr lang="en-GB" dirty="0">
              <a:solidFill>
                <a:prstClr val="white">
                  <a:lumMod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78546041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>
                    <a:lumMod val="50000"/>
                    <a:lumOff val="50000"/>
                  </a:schemeClr>
                </a:solidFill>
                <a:latin typeface="Calibri" charset="0"/>
                <a:ea typeface="Calibri" charset="0"/>
                <a:cs typeface="Calibri" charset="0"/>
              </a:defRPr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  <a:latin typeface="Calibri" charset="0"/>
                <a:ea typeface="Calibri" charset="0"/>
                <a:cs typeface="Calibri" charset="0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 dirty="0"/>
              <a:t>Click to edit Master subtitle style</a:t>
            </a:r>
            <a:endParaRPr lang="en-US" dirty="0"/>
          </a:p>
        </p:txBody>
      </p:sp>
      <p:sp>
        <p:nvSpPr>
          <p:cNvPr id="7" name="Rectangle 6"/>
          <p:cNvSpPr/>
          <p:nvPr userDrawn="1"/>
        </p:nvSpPr>
        <p:spPr>
          <a:xfrm>
            <a:off x="253340" y="269175"/>
            <a:ext cx="997528" cy="855023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sx="1000" sy="1000" rotWithShape="0">
              <a:srgbClr val="000000"/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400"/>
          </a:p>
        </p:txBody>
      </p:sp>
    </p:spTree>
    <p:extLst>
      <p:ext uri="{BB962C8B-B14F-4D97-AF65-F5344CB8AC3E}">
        <p14:creationId xmlns:p14="http://schemas.microsoft.com/office/powerpoint/2010/main" val="200053504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3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52945" y="227015"/>
            <a:ext cx="10972800" cy="1143000"/>
          </a:xfrm>
          <a:prstGeom prst="rect">
            <a:avLst/>
          </a:prstGeom>
        </p:spPr>
        <p:txBody>
          <a:bodyPr/>
          <a:lstStyle>
            <a:lvl1pPr algn="l">
              <a:defRPr sz="5333">
                <a:solidFill>
                  <a:schemeClr val="tx1">
                    <a:lumMod val="50000"/>
                    <a:lumOff val="50000"/>
                  </a:schemeClr>
                </a:solidFill>
                <a:latin typeface="Calibri" charset="0"/>
                <a:ea typeface="Calibri" charset="0"/>
                <a:cs typeface="Calibri" charset="0"/>
              </a:defRPr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52945" y="1601192"/>
            <a:ext cx="5384800" cy="4525963"/>
          </a:xfrm>
          <a:prstGeom prst="rect">
            <a:avLst/>
          </a:prstGeom>
        </p:spPr>
        <p:txBody>
          <a:bodyPr/>
          <a:lstStyle>
            <a:lvl1pPr>
              <a:buClr>
                <a:schemeClr val="accent6"/>
              </a:buClr>
              <a:defRPr sz="3733">
                <a:solidFill>
                  <a:schemeClr val="tx1">
                    <a:lumMod val="50000"/>
                    <a:lumOff val="50000"/>
                  </a:schemeClr>
                </a:solidFill>
                <a:latin typeface="Calibri" charset="0"/>
                <a:ea typeface="Calibri" charset="0"/>
                <a:cs typeface="Calibri" charset="0"/>
              </a:defRPr>
            </a:lvl1pPr>
            <a:lvl2pPr>
              <a:buClr>
                <a:schemeClr val="accent6"/>
              </a:buClr>
              <a:defRPr sz="3200">
                <a:solidFill>
                  <a:schemeClr val="tx1">
                    <a:lumMod val="50000"/>
                    <a:lumOff val="50000"/>
                  </a:schemeClr>
                </a:solidFill>
                <a:latin typeface="Calibri" charset="0"/>
                <a:ea typeface="Calibri" charset="0"/>
                <a:cs typeface="Calibri" charset="0"/>
              </a:defRPr>
            </a:lvl2pPr>
            <a:lvl3pPr>
              <a:buClr>
                <a:schemeClr val="accent6"/>
              </a:buClr>
              <a:defRPr sz="2667">
                <a:solidFill>
                  <a:schemeClr val="tx1">
                    <a:lumMod val="50000"/>
                    <a:lumOff val="50000"/>
                  </a:schemeClr>
                </a:solidFill>
                <a:latin typeface="Calibri" charset="0"/>
                <a:ea typeface="Calibri" charset="0"/>
                <a:cs typeface="Calibri" charset="0"/>
              </a:defRPr>
            </a:lvl3pPr>
            <a:lvl4pPr>
              <a:buClr>
                <a:schemeClr val="accent6"/>
              </a:buClr>
              <a:defRPr sz="2400">
                <a:solidFill>
                  <a:schemeClr val="tx1">
                    <a:lumMod val="50000"/>
                    <a:lumOff val="50000"/>
                  </a:schemeClr>
                </a:solidFill>
                <a:latin typeface="Calibri" charset="0"/>
                <a:ea typeface="Calibri" charset="0"/>
                <a:cs typeface="Calibri" charset="0"/>
              </a:defRPr>
            </a:lvl4pPr>
            <a:lvl5pPr>
              <a:buClr>
                <a:schemeClr val="accent6"/>
              </a:buClr>
              <a:defRPr sz="2400">
                <a:solidFill>
                  <a:schemeClr val="tx1">
                    <a:lumMod val="50000"/>
                    <a:lumOff val="50000"/>
                  </a:schemeClr>
                </a:solidFill>
                <a:latin typeface="Calibri" charset="0"/>
                <a:ea typeface="Calibri" charset="0"/>
                <a:cs typeface="Calibri" charset="0"/>
              </a:defRPr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640945" y="1601192"/>
            <a:ext cx="5384800" cy="4525963"/>
          </a:xfrm>
          <a:prstGeom prst="rect">
            <a:avLst/>
          </a:prstGeom>
        </p:spPr>
        <p:txBody>
          <a:bodyPr/>
          <a:lstStyle>
            <a:lvl1pPr>
              <a:buClr>
                <a:schemeClr val="accent6"/>
              </a:buClr>
              <a:defRPr sz="3733">
                <a:solidFill>
                  <a:schemeClr val="tx1">
                    <a:lumMod val="50000"/>
                    <a:lumOff val="50000"/>
                  </a:schemeClr>
                </a:solidFill>
                <a:latin typeface="Calibri" charset="0"/>
                <a:ea typeface="Calibri" charset="0"/>
                <a:cs typeface="Calibri" charset="0"/>
              </a:defRPr>
            </a:lvl1pPr>
            <a:lvl2pPr>
              <a:buClr>
                <a:schemeClr val="accent6"/>
              </a:buClr>
              <a:defRPr sz="3200">
                <a:solidFill>
                  <a:schemeClr val="tx1">
                    <a:lumMod val="50000"/>
                    <a:lumOff val="50000"/>
                  </a:schemeClr>
                </a:solidFill>
                <a:latin typeface="Calibri" charset="0"/>
                <a:ea typeface="Calibri" charset="0"/>
                <a:cs typeface="Calibri" charset="0"/>
              </a:defRPr>
            </a:lvl2pPr>
            <a:lvl3pPr>
              <a:buClr>
                <a:schemeClr val="accent6"/>
              </a:buClr>
              <a:defRPr sz="2667">
                <a:solidFill>
                  <a:schemeClr val="tx1">
                    <a:lumMod val="50000"/>
                    <a:lumOff val="50000"/>
                  </a:schemeClr>
                </a:solidFill>
                <a:latin typeface="Calibri" charset="0"/>
                <a:ea typeface="Calibri" charset="0"/>
                <a:cs typeface="Calibri" charset="0"/>
              </a:defRPr>
            </a:lvl3pPr>
            <a:lvl4pPr>
              <a:buClr>
                <a:schemeClr val="accent6"/>
              </a:buClr>
              <a:defRPr sz="2400">
                <a:solidFill>
                  <a:schemeClr val="tx1">
                    <a:lumMod val="50000"/>
                    <a:lumOff val="50000"/>
                  </a:schemeClr>
                </a:solidFill>
                <a:latin typeface="Calibri" charset="0"/>
                <a:ea typeface="Calibri" charset="0"/>
                <a:cs typeface="Calibri" charset="0"/>
              </a:defRPr>
            </a:lvl4pPr>
            <a:lvl5pPr>
              <a:buClr>
                <a:schemeClr val="accent6"/>
              </a:buClr>
              <a:defRPr sz="2400">
                <a:solidFill>
                  <a:schemeClr val="tx1">
                    <a:lumMod val="50000"/>
                    <a:lumOff val="50000"/>
                  </a:schemeClr>
                </a:solidFill>
                <a:latin typeface="Calibri" charset="0"/>
                <a:ea typeface="Calibri" charset="0"/>
                <a:cs typeface="Calibri" charset="0"/>
              </a:defRPr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01924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ntent Placeholder 2"/>
          <p:cNvSpPr>
            <a:spLocks noGrp="1"/>
          </p:cNvSpPr>
          <p:nvPr>
            <p:ph sz="half" idx="10"/>
          </p:nvPr>
        </p:nvSpPr>
        <p:spPr>
          <a:xfrm>
            <a:off x="1045027" y="1490356"/>
            <a:ext cx="9959437" cy="4525963"/>
          </a:xfrm>
          <a:prstGeom prst="rect">
            <a:avLst/>
          </a:prstGeom>
        </p:spPr>
        <p:txBody>
          <a:bodyPr/>
          <a:lstStyle>
            <a:lvl1pPr>
              <a:buClr>
                <a:schemeClr val="accent6"/>
              </a:buClr>
              <a:defRPr sz="1467">
                <a:solidFill>
                  <a:schemeClr val="tx1">
                    <a:lumMod val="50000"/>
                    <a:lumOff val="50000"/>
                  </a:schemeClr>
                </a:solidFill>
                <a:latin typeface="Calibri" charset="0"/>
                <a:ea typeface="Calibri" charset="0"/>
                <a:cs typeface="Calibri" charset="0"/>
              </a:defRPr>
            </a:lvl1pPr>
            <a:lvl2pPr>
              <a:buClr>
                <a:schemeClr val="accent6"/>
              </a:buClr>
              <a:defRPr sz="3200">
                <a:solidFill>
                  <a:schemeClr val="tx1">
                    <a:lumMod val="50000"/>
                    <a:lumOff val="50000"/>
                  </a:schemeClr>
                </a:solidFill>
                <a:latin typeface="Calibri" charset="0"/>
                <a:ea typeface="Calibri" charset="0"/>
                <a:cs typeface="Calibri" charset="0"/>
              </a:defRPr>
            </a:lvl2pPr>
            <a:lvl3pPr>
              <a:buClr>
                <a:schemeClr val="accent6"/>
              </a:buClr>
              <a:defRPr sz="2667">
                <a:solidFill>
                  <a:schemeClr val="tx1">
                    <a:lumMod val="50000"/>
                    <a:lumOff val="50000"/>
                  </a:schemeClr>
                </a:solidFill>
                <a:latin typeface="Calibri" charset="0"/>
                <a:ea typeface="Calibri" charset="0"/>
                <a:cs typeface="Calibri" charset="0"/>
              </a:defRPr>
            </a:lvl3pPr>
            <a:lvl4pPr>
              <a:buClr>
                <a:schemeClr val="accent6"/>
              </a:buClr>
              <a:defRPr sz="2400">
                <a:solidFill>
                  <a:schemeClr val="tx1">
                    <a:lumMod val="50000"/>
                    <a:lumOff val="50000"/>
                  </a:schemeClr>
                </a:solidFill>
                <a:latin typeface="Calibri" charset="0"/>
                <a:ea typeface="Calibri" charset="0"/>
                <a:cs typeface="Calibri" charset="0"/>
              </a:defRPr>
            </a:lvl4pPr>
            <a:lvl5pPr>
              <a:buClr>
                <a:schemeClr val="accent6"/>
              </a:buClr>
              <a:defRPr sz="2400">
                <a:solidFill>
                  <a:schemeClr val="tx1">
                    <a:lumMod val="50000"/>
                    <a:lumOff val="50000"/>
                  </a:schemeClr>
                </a:solidFill>
                <a:latin typeface="Calibri" charset="0"/>
                <a:ea typeface="Calibri" charset="0"/>
                <a:cs typeface="Calibri" charset="0"/>
              </a:defRPr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1037109" y="385235"/>
            <a:ext cx="9967356" cy="912893"/>
          </a:xfrm>
          <a:prstGeom prst="rect">
            <a:avLst/>
          </a:prstGeom>
        </p:spPr>
        <p:txBody>
          <a:bodyPr/>
          <a:lstStyle>
            <a:lvl1pPr algn="l">
              <a:defRPr sz="4267">
                <a:solidFill>
                  <a:schemeClr val="tx1">
                    <a:lumMod val="50000"/>
                    <a:lumOff val="50000"/>
                  </a:schemeClr>
                </a:solidFill>
                <a:latin typeface="Calibri" charset="0"/>
                <a:ea typeface="Calibri" charset="0"/>
                <a:cs typeface="Calibri" charset="0"/>
              </a:defRPr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58971403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52945" y="322639"/>
            <a:ext cx="10972800" cy="872656"/>
          </a:xfrm>
          <a:prstGeom prst="rect">
            <a:avLst/>
          </a:prstGeom>
        </p:spPr>
        <p:txBody>
          <a:bodyPr/>
          <a:lstStyle>
            <a:lvl1pPr algn="l">
              <a:defRPr sz="4267">
                <a:solidFill>
                  <a:schemeClr val="tx1">
                    <a:lumMod val="50000"/>
                    <a:lumOff val="50000"/>
                  </a:schemeClr>
                </a:solidFill>
                <a:latin typeface="Calibri" charset="0"/>
                <a:ea typeface="Calibri" charset="0"/>
                <a:cs typeface="Calibri" charset="0"/>
              </a:defRPr>
            </a:lvl1pPr>
          </a:lstStyle>
          <a:p>
            <a:endParaRPr lang="en-US" dirty="0"/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F7C328CB-3D03-6243-9830-EEFAE586C0C8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682781" y="1601193"/>
            <a:ext cx="4911572" cy="4527551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C3BFBC48-32C5-074D-B7BB-F3BE700E97E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052946" y="1600199"/>
            <a:ext cx="5521421" cy="4527551"/>
          </a:xfrm>
          <a:prstGeom prst="rect">
            <a:avLst/>
          </a:prstGeom>
        </p:spPr>
        <p:txBody>
          <a:bodyPr/>
          <a:lstStyle>
            <a:lvl1pPr marL="0" indent="0" algn="just">
              <a:buNone/>
              <a:defRPr sz="1467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990575" indent="-380990">
              <a:buClr>
                <a:srgbClr val="F69546"/>
              </a:buClr>
              <a:buFont typeface="Arial" panose="020B0604020202020204" pitchFamily="34" charset="0"/>
              <a:buChar char="•"/>
              <a:defRPr sz="1467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 marL="1523962" indent="-304792">
              <a:buClr>
                <a:srgbClr val="F69546"/>
              </a:buClr>
              <a:buSzPct val="80000"/>
              <a:buFont typeface="Wingdings" pitchFamily="2" charset="2"/>
              <a:buChar char="Ø"/>
              <a:defRPr sz="1467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Clr>
                <a:srgbClr val="F69546"/>
              </a:buClr>
              <a:defRPr sz="1467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Clr>
                <a:srgbClr val="F69546"/>
              </a:buClr>
              <a:defRPr sz="1467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699028229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52945" y="322639"/>
            <a:ext cx="10972800" cy="872656"/>
          </a:xfrm>
          <a:prstGeom prst="rect">
            <a:avLst/>
          </a:prstGeom>
        </p:spPr>
        <p:txBody>
          <a:bodyPr/>
          <a:lstStyle>
            <a:lvl1pPr algn="l">
              <a:defRPr sz="4267">
                <a:solidFill>
                  <a:schemeClr val="tx1">
                    <a:lumMod val="50000"/>
                    <a:lumOff val="50000"/>
                  </a:schemeClr>
                </a:solidFill>
                <a:latin typeface="Calibri" charset="0"/>
                <a:ea typeface="Calibri" charset="0"/>
                <a:cs typeface="Calibri" charset="0"/>
              </a:defRPr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1052946" y="1600994"/>
            <a:ext cx="7465621" cy="4306127"/>
          </a:xfrm>
          <a:prstGeom prst="rect">
            <a:avLst/>
          </a:prstGeom>
        </p:spPr>
        <p:txBody>
          <a:bodyPr/>
          <a:lstStyle>
            <a:lvl1pPr marL="0" indent="0" algn="just">
              <a:buClr>
                <a:schemeClr val="accent6"/>
              </a:buClr>
              <a:buNone/>
              <a:defRPr sz="1467">
                <a:solidFill>
                  <a:schemeClr val="tx1">
                    <a:lumMod val="50000"/>
                    <a:lumOff val="50000"/>
                  </a:schemeClr>
                </a:solidFill>
                <a:latin typeface="Calibri" charset="0"/>
                <a:ea typeface="Calibri" charset="0"/>
                <a:cs typeface="Calibri" charset="0"/>
              </a:defRPr>
            </a:lvl1pPr>
            <a:lvl2pPr marL="990575" indent="-380990">
              <a:buClr>
                <a:schemeClr val="accent6"/>
              </a:buClr>
              <a:buFont typeface="Arial" panose="020B0604020202020204" pitchFamily="34" charset="0"/>
              <a:buChar char="•"/>
              <a:defRPr sz="1467">
                <a:solidFill>
                  <a:schemeClr val="tx1">
                    <a:lumMod val="50000"/>
                    <a:lumOff val="50000"/>
                  </a:schemeClr>
                </a:solidFill>
                <a:latin typeface="Calibri" charset="0"/>
                <a:ea typeface="Calibri" charset="0"/>
                <a:cs typeface="Calibri" charset="0"/>
              </a:defRPr>
            </a:lvl2pPr>
            <a:lvl3pPr marL="1600160" indent="-380990">
              <a:buClr>
                <a:schemeClr val="accent6"/>
              </a:buClr>
              <a:buSzPct val="80000"/>
              <a:buFont typeface="Wingdings" pitchFamily="2" charset="2"/>
              <a:buChar char="Ø"/>
              <a:defRPr sz="1467">
                <a:solidFill>
                  <a:schemeClr val="tx1">
                    <a:lumMod val="50000"/>
                    <a:lumOff val="50000"/>
                  </a:schemeClr>
                </a:solidFill>
                <a:latin typeface="Calibri" charset="0"/>
                <a:ea typeface="Calibri" charset="0"/>
                <a:cs typeface="Calibri" charset="0"/>
              </a:defRPr>
            </a:lvl3pPr>
            <a:lvl4pPr>
              <a:buClr>
                <a:schemeClr val="accent6"/>
              </a:buClr>
              <a:defRPr sz="1467">
                <a:solidFill>
                  <a:schemeClr val="tx1">
                    <a:lumMod val="50000"/>
                    <a:lumOff val="50000"/>
                  </a:schemeClr>
                </a:solidFill>
                <a:latin typeface="Calibri" charset="0"/>
                <a:ea typeface="Calibri" charset="0"/>
                <a:cs typeface="Calibri" charset="0"/>
              </a:defRPr>
            </a:lvl4pPr>
            <a:lvl5pPr>
              <a:buClr>
                <a:schemeClr val="accent6"/>
              </a:buClr>
              <a:defRPr sz="1467">
                <a:solidFill>
                  <a:schemeClr val="tx1">
                    <a:lumMod val="50000"/>
                    <a:lumOff val="50000"/>
                  </a:schemeClr>
                </a:solidFill>
                <a:latin typeface="Calibri" charset="0"/>
                <a:ea typeface="Calibri" charset="0"/>
                <a:cs typeface="Calibri" charset="0"/>
              </a:defRPr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393A8DCA-9DB4-6840-BF87-8E8737D5615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518568" y="3072000"/>
            <a:ext cx="3230088" cy="2835120"/>
          </a:xfrm>
          <a:prstGeom prst="rect">
            <a:avLst/>
          </a:prstGeom>
        </p:spPr>
        <p:txBody>
          <a:bodyPr/>
          <a:lstStyle>
            <a:lvl1pPr marL="0" indent="0" algn="just">
              <a:buClr>
                <a:srgbClr val="F69546"/>
              </a:buClr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609585" indent="0">
              <a:buClr>
                <a:srgbClr val="F69546"/>
              </a:buClr>
              <a:buNone/>
              <a:defRPr sz="240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 marL="1219170" indent="0">
              <a:buClr>
                <a:srgbClr val="F69546"/>
              </a:buClr>
              <a:buNone/>
              <a:defRPr sz="240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 marL="1828754" indent="0">
              <a:buClr>
                <a:srgbClr val="F69546"/>
              </a:buClr>
              <a:buNone/>
              <a:defRPr sz="240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 marL="2438339" indent="0">
              <a:buClr>
                <a:srgbClr val="F69546"/>
              </a:buClr>
              <a:buNone/>
              <a:defRPr sz="240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0FD11F68-DE7D-A845-A432-87CF849BCA13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8640000" y="1600993"/>
            <a:ext cx="1440000" cy="1440000"/>
          </a:xfrm>
          <a:prstGeom prst="rect">
            <a:avLst/>
          </a:prstGeom>
          <a:ln w="12700">
            <a:solidFill>
              <a:srgbClr val="F69546"/>
            </a:solidFill>
          </a:ln>
        </p:spPr>
        <p:txBody>
          <a:bodyPr/>
          <a:lstStyle/>
          <a:p>
            <a:endParaRPr lang="en-US" dirty="0"/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A654F783-F83F-4149-A6E4-C0B673F72828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10080001" y="2438401"/>
            <a:ext cx="1668655" cy="63360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67" b="1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200"/>
            </a:lvl2pPr>
            <a:lvl3pPr>
              <a:defRPr sz="1067"/>
            </a:lvl3pPr>
            <a:lvl4pPr>
              <a:defRPr sz="933"/>
            </a:lvl4pPr>
            <a:lvl5pPr>
              <a:defRPr sz="933"/>
            </a:lvl5pPr>
          </a:lstStyle>
          <a:p>
            <a:pPr lvl="0"/>
            <a:r>
              <a:rPr lang="en-US" dirty="0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861012177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52945" y="322639"/>
            <a:ext cx="10972800" cy="872656"/>
          </a:xfrm>
          <a:prstGeom prst="rect">
            <a:avLst/>
          </a:prstGeom>
        </p:spPr>
        <p:txBody>
          <a:bodyPr/>
          <a:lstStyle>
            <a:lvl1pPr algn="l">
              <a:defRPr sz="4267">
                <a:solidFill>
                  <a:schemeClr val="tx1">
                    <a:lumMod val="50000"/>
                    <a:lumOff val="50000"/>
                  </a:schemeClr>
                </a:solidFill>
                <a:latin typeface="Calibri" charset="0"/>
                <a:ea typeface="Calibri" charset="0"/>
                <a:cs typeface="Calibri" charset="0"/>
              </a:defRPr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1052947" y="1600994"/>
            <a:ext cx="4483573" cy="4359540"/>
          </a:xfrm>
          <a:prstGeom prst="rect">
            <a:avLst/>
          </a:prstGeom>
        </p:spPr>
        <p:txBody>
          <a:bodyPr/>
          <a:lstStyle>
            <a:lvl1pPr marL="0" indent="0" algn="just">
              <a:buClr>
                <a:schemeClr val="accent6"/>
              </a:buClr>
              <a:buNone/>
              <a:defRPr sz="1467">
                <a:solidFill>
                  <a:schemeClr val="tx1">
                    <a:lumMod val="50000"/>
                    <a:lumOff val="50000"/>
                  </a:schemeClr>
                </a:solidFill>
                <a:latin typeface="Calibri" charset="0"/>
                <a:ea typeface="Calibri" charset="0"/>
                <a:cs typeface="Calibri" charset="0"/>
              </a:defRPr>
            </a:lvl1pPr>
            <a:lvl2pPr marL="990575" indent="-380990">
              <a:buClr>
                <a:schemeClr val="accent6"/>
              </a:buClr>
              <a:buFont typeface="Arial" panose="020B0604020202020204" pitchFamily="34" charset="0"/>
              <a:buChar char="•"/>
              <a:defRPr sz="1467">
                <a:solidFill>
                  <a:schemeClr val="tx1">
                    <a:lumMod val="50000"/>
                    <a:lumOff val="50000"/>
                  </a:schemeClr>
                </a:solidFill>
                <a:latin typeface="Calibri" charset="0"/>
                <a:ea typeface="Calibri" charset="0"/>
                <a:cs typeface="Calibri" charset="0"/>
              </a:defRPr>
            </a:lvl2pPr>
            <a:lvl3pPr marL="1600160" indent="-380990">
              <a:buClr>
                <a:schemeClr val="accent6"/>
              </a:buClr>
              <a:buSzPct val="80000"/>
              <a:buFont typeface="Wingdings" pitchFamily="2" charset="2"/>
              <a:buChar char="Ø"/>
              <a:defRPr sz="1467">
                <a:solidFill>
                  <a:schemeClr val="tx1">
                    <a:lumMod val="50000"/>
                    <a:lumOff val="50000"/>
                  </a:schemeClr>
                </a:solidFill>
                <a:latin typeface="Calibri" charset="0"/>
                <a:ea typeface="Calibri" charset="0"/>
                <a:cs typeface="Calibri" charset="0"/>
              </a:defRPr>
            </a:lvl3pPr>
            <a:lvl4pPr>
              <a:buClr>
                <a:schemeClr val="accent6"/>
              </a:buClr>
              <a:defRPr sz="1467">
                <a:solidFill>
                  <a:schemeClr val="tx1">
                    <a:lumMod val="50000"/>
                    <a:lumOff val="50000"/>
                  </a:schemeClr>
                </a:solidFill>
                <a:latin typeface="Calibri" charset="0"/>
                <a:ea typeface="Calibri" charset="0"/>
                <a:cs typeface="Calibri" charset="0"/>
              </a:defRPr>
            </a:lvl4pPr>
            <a:lvl5pPr>
              <a:buClr>
                <a:schemeClr val="accent6"/>
              </a:buClr>
              <a:defRPr sz="1467">
                <a:solidFill>
                  <a:schemeClr val="tx1">
                    <a:lumMod val="50000"/>
                    <a:lumOff val="50000"/>
                  </a:schemeClr>
                </a:solidFill>
                <a:latin typeface="Calibri" charset="0"/>
                <a:ea typeface="Calibri" charset="0"/>
                <a:cs typeface="Calibri" charset="0"/>
              </a:defRPr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0FD11F68-DE7D-A845-A432-87CF849BCA13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8640000" y="1601189"/>
            <a:ext cx="1440000" cy="1440000"/>
          </a:xfrm>
          <a:prstGeom prst="rect">
            <a:avLst/>
          </a:prstGeom>
          <a:ln w="12700">
            <a:solidFill>
              <a:srgbClr val="F69546"/>
            </a:solidFill>
          </a:ln>
        </p:spPr>
        <p:txBody>
          <a:bodyPr/>
          <a:lstStyle/>
          <a:p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43372B3-6FB4-354D-8822-A5C66F0AC71D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684323" y="1600201"/>
            <a:ext cx="2731323" cy="4359540"/>
          </a:xfrm>
          <a:prstGeom prst="rect">
            <a:avLst/>
          </a:prstGeom>
          <a:ln w="12700">
            <a:solidFill>
              <a:schemeClr val="tx1">
                <a:lumMod val="50000"/>
                <a:lumOff val="50000"/>
              </a:schemeClr>
            </a:solidFill>
          </a:ln>
        </p:spPr>
        <p:txBody>
          <a:bodyPr lIns="90000"/>
          <a:lstStyle>
            <a:lvl1pPr marL="0" indent="0" algn="just"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933">
                <a:solidFill>
                  <a:schemeClr val="tx1">
                    <a:lumMod val="50000"/>
                    <a:lumOff val="50000"/>
                  </a:schemeClr>
                </a:solidFill>
              </a:defRPr>
            </a:lvl2pPr>
            <a:lvl3pPr>
              <a:defRPr sz="800">
                <a:solidFill>
                  <a:schemeClr val="tx1">
                    <a:lumMod val="50000"/>
                    <a:lumOff val="50000"/>
                  </a:schemeClr>
                </a:solidFill>
              </a:defRPr>
            </a:lvl3pPr>
            <a:lvl4pPr>
              <a:defRPr sz="667">
                <a:solidFill>
                  <a:schemeClr val="tx1">
                    <a:lumMod val="50000"/>
                    <a:lumOff val="50000"/>
                  </a:schemeClr>
                </a:solidFill>
              </a:defRPr>
            </a:lvl4pPr>
            <a:lvl5pPr>
              <a:defRPr sz="667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Text Placeholder 10">
            <a:extLst>
              <a:ext uri="{FF2B5EF4-FFF2-40B4-BE49-F238E27FC236}">
                <a16:creationId xmlns:a16="http://schemas.microsoft.com/office/drawing/2014/main" id="{D7D51D91-7653-2941-BC0F-D6A7176F273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10080001" y="2438401"/>
            <a:ext cx="1668655" cy="63360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67" b="1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200"/>
            </a:lvl2pPr>
            <a:lvl3pPr>
              <a:defRPr sz="1067"/>
            </a:lvl3pPr>
            <a:lvl4pPr>
              <a:defRPr sz="933"/>
            </a:lvl4pPr>
            <a:lvl5pPr>
              <a:defRPr sz="933"/>
            </a:lvl5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10" name="Text Placeholder 6">
            <a:extLst>
              <a:ext uri="{FF2B5EF4-FFF2-40B4-BE49-F238E27FC236}">
                <a16:creationId xmlns:a16="http://schemas.microsoft.com/office/drawing/2014/main" id="{068D3C68-0E28-354A-BC23-EDBD1206D56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518568" y="3072000"/>
            <a:ext cx="3230088" cy="2835120"/>
          </a:xfrm>
          <a:prstGeom prst="rect">
            <a:avLst/>
          </a:prstGeom>
        </p:spPr>
        <p:txBody>
          <a:bodyPr/>
          <a:lstStyle>
            <a:lvl1pPr marL="0" indent="0" algn="just">
              <a:buClr>
                <a:srgbClr val="F69546"/>
              </a:buClr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609585" indent="0">
              <a:buClr>
                <a:srgbClr val="F69546"/>
              </a:buClr>
              <a:buNone/>
              <a:defRPr sz="240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 marL="1219170" indent="0">
              <a:buClr>
                <a:srgbClr val="F69546"/>
              </a:buClr>
              <a:buNone/>
              <a:defRPr sz="240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 marL="1828754" indent="0">
              <a:buClr>
                <a:srgbClr val="F69546"/>
              </a:buClr>
              <a:buNone/>
              <a:defRPr sz="240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 marL="2438339" indent="0">
              <a:buClr>
                <a:srgbClr val="F69546"/>
              </a:buClr>
              <a:buNone/>
              <a:defRPr sz="240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917405545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09169" y="330523"/>
            <a:ext cx="9967356" cy="805007"/>
          </a:xfrm>
          <a:prstGeom prst="rect">
            <a:avLst/>
          </a:prstGeom>
        </p:spPr>
        <p:txBody>
          <a:bodyPr/>
          <a:lstStyle>
            <a:lvl1pPr algn="l">
              <a:defRPr sz="4267">
                <a:solidFill>
                  <a:schemeClr val="tx1">
                    <a:lumMod val="50000"/>
                    <a:lumOff val="50000"/>
                  </a:schemeClr>
                </a:solidFill>
                <a:latin typeface="Calibri" charset="0"/>
                <a:ea typeface="Calibri" charset="0"/>
                <a:cs typeface="Calibri" charset="0"/>
              </a:defRPr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487764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45027" y="366383"/>
            <a:ext cx="9967356" cy="912893"/>
          </a:xfrm>
          <a:prstGeom prst="rect">
            <a:avLst/>
          </a:prstGeom>
        </p:spPr>
        <p:txBody>
          <a:bodyPr/>
          <a:lstStyle>
            <a:lvl1pPr algn="l">
              <a:defRPr sz="4267">
                <a:solidFill>
                  <a:schemeClr val="tx1">
                    <a:lumMod val="50000"/>
                    <a:lumOff val="50000"/>
                  </a:schemeClr>
                </a:solidFill>
                <a:latin typeface="Calibri" charset="0"/>
                <a:ea typeface="Calibri" charset="0"/>
                <a:cs typeface="Calibri" charset="0"/>
              </a:defRPr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TextBox 2"/>
          <p:cNvSpPr txBox="1"/>
          <p:nvPr userDrawn="1"/>
        </p:nvSpPr>
        <p:spPr>
          <a:xfrm>
            <a:off x="1045026" y="1678379"/>
            <a:ext cx="9967356" cy="16727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80990" indent="-380990">
              <a:buClr>
                <a:schemeClr val="accent6"/>
              </a:buClr>
              <a:buFont typeface="Arial" charset="0"/>
              <a:buChar char="•"/>
            </a:pPr>
            <a:r>
              <a:rPr lang="en-GB" sz="1467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charset="0"/>
                <a:ea typeface="Calibri" charset="0"/>
                <a:cs typeface="Calibri" charset="0"/>
              </a:rPr>
              <a:t>Bullet</a:t>
            </a:r>
            <a:r>
              <a:rPr lang="en-GB" sz="1467" baseline="0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charset="0"/>
                <a:ea typeface="Calibri" charset="0"/>
                <a:cs typeface="Calibri" charset="0"/>
              </a:rPr>
              <a:t> point copy</a:t>
            </a:r>
          </a:p>
          <a:p>
            <a:pPr marL="380990" marR="0" indent="-380990" algn="l" defTabSz="60958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Tx/>
              <a:buFont typeface="Arial" charset="0"/>
              <a:buChar char="•"/>
              <a:tabLst/>
              <a:defRPr/>
            </a:pPr>
            <a:r>
              <a:rPr lang="en-GB" sz="1467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charset="0"/>
                <a:ea typeface="Calibri" charset="0"/>
                <a:cs typeface="Calibri" charset="0"/>
              </a:rPr>
              <a:t>Bullet</a:t>
            </a:r>
            <a:r>
              <a:rPr lang="en-GB" sz="1467" baseline="0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charset="0"/>
                <a:ea typeface="Calibri" charset="0"/>
                <a:cs typeface="Calibri" charset="0"/>
              </a:rPr>
              <a:t> point copy</a:t>
            </a:r>
          </a:p>
          <a:p>
            <a:pPr marL="380990" marR="0" indent="-380990" algn="l" defTabSz="60958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Tx/>
              <a:buFont typeface="Arial" charset="0"/>
              <a:buChar char="•"/>
              <a:tabLst/>
              <a:defRPr/>
            </a:pPr>
            <a:r>
              <a:rPr lang="en-GB" sz="1467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charset="0"/>
                <a:ea typeface="Calibri" charset="0"/>
                <a:cs typeface="Calibri" charset="0"/>
              </a:rPr>
              <a:t>Bullet</a:t>
            </a:r>
            <a:r>
              <a:rPr lang="en-GB" sz="1467" baseline="0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charset="0"/>
                <a:ea typeface="Calibri" charset="0"/>
                <a:cs typeface="Calibri" charset="0"/>
              </a:rPr>
              <a:t> point copy</a:t>
            </a:r>
          </a:p>
          <a:p>
            <a:pPr marL="380990" marR="0" indent="-380990" algn="l" defTabSz="60958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Tx/>
              <a:buFont typeface="Arial" charset="0"/>
              <a:buChar char="•"/>
              <a:tabLst/>
              <a:defRPr/>
            </a:pPr>
            <a:r>
              <a:rPr lang="en-GB" sz="1467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charset="0"/>
                <a:ea typeface="Calibri" charset="0"/>
                <a:cs typeface="Calibri" charset="0"/>
              </a:rPr>
              <a:t>Bullet</a:t>
            </a:r>
            <a:r>
              <a:rPr lang="en-GB" sz="1467" baseline="0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charset="0"/>
                <a:ea typeface="Calibri" charset="0"/>
                <a:cs typeface="Calibri" charset="0"/>
              </a:rPr>
              <a:t> point copy</a:t>
            </a:r>
          </a:p>
          <a:p>
            <a:pPr marL="380990" marR="0" indent="-380990" algn="l" defTabSz="60958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Tx/>
              <a:buFont typeface="Arial" charset="0"/>
              <a:buChar char="•"/>
              <a:tabLst/>
              <a:defRPr/>
            </a:pPr>
            <a:r>
              <a:rPr lang="en-GB" sz="1467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charset="0"/>
                <a:ea typeface="Calibri" charset="0"/>
                <a:cs typeface="Calibri" charset="0"/>
              </a:rPr>
              <a:t>Bullet</a:t>
            </a:r>
            <a:r>
              <a:rPr lang="en-GB" sz="1467" baseline="0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charset="0"/>
                <a:ea typeface="Calibri" charset="0"/>
                <a:cs typeface="Calibri" charset="0"/>
              </a:rPr>
              <a:t> point copy</a:t>
            </a:r>
          </a:p>
          <a:p>
            <a:pPr marL="380990" marR="0" indent="-380990" algn="l" defTabSz="60958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Tx/>
              <a:buFont typeface="Arial" charset="0"/>
              <a:buChar char="•"/>
              <a:tabLst/>
              <a:defRPr/>
            </a:pPr>
            <a:r>
              <a:rPr lang="en-GB" sz="1467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charset="0"/>
                <a:ea typeface="Calibri" charset="0"/>
                <a:cs typeface="Calibri" charset="0"/>
              </a:rPr>
              <a:t>Bullet</a:t>
            </a:r>
            <a:r>
              <a:rPr lang="en-GB" sz="1467" baseline="0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charset="0"/>
                <a:ea typeface="Calibri" charset="0"/>
                <a:cs typeface="Calibri" charset="0"/>
              </a:rPr>
              <a:t> point copy</a:t>
            </a:r>
          </a:p>
          <a:p>
            <a:pPr marL="380990" marR="0" indent="-380990" algn="l" defTabSz="60958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Tx/>
              <a:buFont typeface="Arial" charset="0"/>
              <a:buChar char="•"/>
              <a:tabLst/>
              <a:defRPr/>
            </a:pPr>
            <a:r>
              <a:rPr lang="en-GB" sz="1467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charset="0"/>
                <a:ea typeface="Calibri" charset="0"/>
                <a:cs typeface="Calibri" charset="0"/>
              </a:rPr>
              <a:t>Bullet</a:t>
            </a:r>
            <a:r>
              <a:rPr lang="en-GB" sz="1467" baseline="0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charset="0"/>
                <a:ea typeface="Calibri" charset="0"/>
                <a:cs typeface="Calibri" charset="0"/>
              </a:rPr>
              <a:t> point copy</a:t>
            </a:r>
          </a:p>
        </p:txBody>
      </p:sp>
    </p:spTree>
    <p:extLst>
      <p:ext uri="{BB962C8B-B14F-4D97-AF65-F5344CB8AC3E}">
        <p14:creationId xmlns:p14="http://schemas.microsoft.com/office/powerpoint/2010/main" val="1280673011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name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Placeholder 16"/>
          <p:cNvSpPr>
            <a:spLocks noGrp="1"/>
          </p:cNvSpPr>
          <p:nvPr>
            <p:ph type="title" hasCustomPrompt="1"/>
          </p:nvPr>
        </p:nvSpPr>
        <p:spPr>
          <a:xfrm>
            <a:off x="550865" y="508699"/>
            <a:ext cx="8072815" cy="415579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>
            <a:lvl1pPr>
              <a:lnSpc>
                <a:spcPct val="80000"/>
              </a:lnSpc>
              <a:defRPr lang="en-ZA" sz="3183" cap="all" baseline="0" dirty="0">
                <a:solidFill>
                  <a:schemeClr val="accent1"/>
                </a:solidFill>
              </a:defRPr>
            </a:lvl1pPr>
          </a:lstStyle>
          <a:p>
            <a:pPr marL="0" lvl="0"/>
            <a:r>
              <a:rPr lang="en-GB" dirty="0"/>
              <a:t>TITLE 1</a:t>
            </a:r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2559845957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Picture with title right blo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Placeholder 16"/>
          <p:cNvSpPr>
            <a:spLocks noGrp="1"/>
          </p:cNvSpPr>
          <p:nvPr>
            <p:ph type="title" hasCustomPrompt="1"/>
          </p:nvPr>
        </p:nvSpPr>
        <p:spPr>
          <a:xfrm>
            <a:off x="510708" y="858747"/>
            <a:ext cx="5764587" cy="415579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>
            <a:lvl1pPr>
              <a:defRPr lang="en-ZA" baseline="0" dirty="0"/>
            </a:lvl1pPr>
          </a:lstStyle>
          <a:p>
            <a:pPr marL="0" lvl="0"/>
            <a:r>
              <a:rPr lang="en-GB" dirty="0"/>
              <a:t>Add your slide title here</a:t>
            </a:r>
            <a:endParaRPr lang="en-ZA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1" hasCustomPrompt="1"/>
          </p:nvPr>
        </p:nvSpPr>
        <p:spPr>
          <a:xfrm>
            <a:off x="510709" y="458509"/>
            <a:ext cx="4598988" cy="301625"/>
          </a:xfrm>
        </p:spPr>
        <p:txBody>
          <a:bodyPr/>
          <a:lstStyle>
            <a:lvl1pPr marL="0" indent="0">
              <a:buNone/>
              <a:defRPr sz="2400" i="1" cap="none" baseline="0">
                <a:solidFill>
                  <a:schemeClr val="accent3"/>
                </a:solidFill>
                <a:latin typeface="Century Schoolbook" panose="02040604050505020304" pitchFamily="18" charset="0"/>
              </a:defRPr>
            </a:lvl1pPr>
          </a:lstStyle>
          <a:p>
            <a:pPr lvl="0"/>
            <a:r>
              <a:rPr lang="en-US" dirty="0"/>
              <a:t>Add subtitle</a:t>
            </a:r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252212959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name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 hidden="1">
            <a:extLst>
              <a:ext uri="{FF2B5EF4-FFF2-40B4-BE49-F238E27FC236}">
                <a16:creationId xmlns:a16="http://schemas.microsoft.com/office/drawing/2014/main" id="{B2708774-8A2D-4B04-B401-4FD64B134991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2"/>
            </p:custDataLst>
          </p:nvPr>
        </p:nvGraphicFramePr>
        <p:xfrm>
          <a:off x="1813" y="1441"/>
          <a:ext cx="1809" cy="144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28" name="think-cell Slide" r:id="rId4" imgW="306" imgH="306" progId="TCLayout.ActiveDocument.1">
                  <p:embed/>
                </p:oleObj>
              </mc:Choice>
              <mc:Fallback>
                <p:oleObj name="think-cell Slide" r:id="rId4" imgW="306" imgH="306" progId="TCLayout.ActiveDocument.1">
                  <p:embed/>
                  <p:pic>
                    <p:nvPicPr>
                      <p:cNvPr id="2" name="Object 1" hidden="1">
                        <a:extLst>
                          <a:ext uri="{FF2B5EF4-FFF2-40B4-BE49-F238E27FC236}">
                            <a16:creationId xmlns:a16="http://schemas.microsoft.com/office/drawing/2014/main" id="{B2708774-8A2D-4B04-B401-4FD64B134991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813" y="1441"/>
                        <a:ext cx="1809" cy="144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Title Placeholder 16">
            <a:extLst>
              <a:ext uri="{FF2B5EF4-FFF2-40B4-BE49-F238E27FC236}">
                <a16:creationId xmlns:a16="http://schemas.microsoft.com/office/drawing/2014/main" id="{D43279E7-0621-4D30-81D3-CBBC671B969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28156" y="856869"/>
            <a:ext cx="8072816" cy="415579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>
            <a:lvl1pPr>
              <a:lnSpc>
                <a:spcPct val="80000"/>
              </a:lnSpc>
              <a:defRPr lang="en-ZA" sz="3183" cap="all" baseline="0" dirty="0">
                <a:solidFill>
                  <a:schemeClr val="accent1"/>
                </a:solidFill>
              </a:defRPr>
            </a:lvl1pPr>
          </a:lstStyle>
          <a:p>
            <a:pPr marL="0" lvl="0"/>
            <a:r>
              <a:rPr lang="en-GB" dirty="0"/>
              <a:t>TITLE 2</a:t>
            </a:r>
            <a:endParaRPr lang="en-ZA" dirty="0"/>
          </a:p>
        </p:txBody>
      </p:sp>
      <p:sp>
        <p:nvSpPr>
          <p:cNvPr id="8" name="Text Placeholder 3">
            <a:extLst>
              <a:ext uri="{FF2B5EF4-FFF2-40B4-BE49-F238E27FC236}">
                <a16:creationId xmlns:a16="http://schemas.microsoft.com/office/drawing/2014/main" id="{7131053B-EE6A-45FF-814B-4C056A172B84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28157" y="508194"/>
            <a:ext cx="8072815" cy="348676"/>
          </a:xfrm>
          <a:prstGeom prst="rect">
            <a:avLst/>
          </a:prstGeom>
        </p:spPr>
        <p:txBody>
          <a:bodyPr lIns="0"/>
          <a:lstStyle>
            <a:lvl1pPr marL="0" indent="0">
              <a:buNone/>
              <a:defRPr sz="1909" i="1" cap="none" baseline="0">
                <a:solidFill>
                  <a:schemeClr val="accent3"/>
                </a:solidFill>
                <a:latin typeface="Century Schoolbook" panose="02040604050505020304" pitchFamily="18" charset="0"/>
              </a:defRPr>
            </a:lvl1pPr>
          </a:lstStyle>
          <a:p>
            <a:pPr lvl="0"/>
            <a:r>
              <a:rPr lang="en-US" dirty="0"/>
              <a:t>Title 1</a:t>
            </a:r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1206060652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object 6">
            <a:extLst>
              <a:ext uri="{FF2B5EF4-FFF2-40B4-BE49-F238E27FC236}">
                <a16:creationId xmlns:a16="http://schemas.microsoft.com/office/drawing/2014/main" id="{7FFB8396-7C16-4F80-98CD-540A468E1D51}"/>
              </a:ext>
            </a:extLst>
          </p:cNvPr>
          <p:cNvSpPr/>
          <p:nvPr userDrawn="1"/>
        </p:nvSpPr>
        <p:spPr>
          <a:xfrm>
            <a:off x="241928" y="239702"/>
            <a:ext cx="11710073" cy="6373069"/>
          </a:xfrm>
          <a:prstGeom prst="rect">
            <a:avLst/>
          </a:prstGeom>
          <a:blipFill>
            <a:blip r:embed="rId2" cstate="print"/>
            <a:srcRect/>
            <a:stretch>
              <a:fillRect l="-338" r="-338"/>
            </a:stretch>
          </a:blipFill>
        </p:spPr>
        <p:txBody>
          <a:bodyPr wrap="square" lIns="0" tIns="0" rIns="0" bIns="0" rtlCol="0"/>
          <a:lstStyle/>
          <a:p>
            <a:endParaRPr sz="2400" dirty="0"/>
          </a:p>
        </p:txBody>
      </p:sp>
      <p:sp>
        <p:nvSpPr>
          <p:cNvPr id="13" name="object 7">
            <a:extLst>
              <a:ext uri="{FF2B5EF4-FFF2-40B4-BE49-F238E27FC236}">
                <a16:creationId xmlns:a16="http://schemas.microsoft.com/office/drawing/2014/main" id="{00F3414A-91FD-4719-83D6-5521BAE1DB91}"/>
              </a:ext>
            </a:extLst>
          </p:cNvPr>
          <p:cNvSpPr/>
          <p:nvPr userDrawn="1"/>
        </p:nvSpPr>
        <p:spPr>
          <a:xfrm>
            <a:off x="3970878" y="2611224"/>
            <a:ext cx="4250249" cy="1635552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2400" dirty="0"/>
          </a:p>
        </p:txBody>
      </p:sp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7BC0384F-36E0-484D-A387-1DAF93823A5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025833" y="4090668"/>
            <a:ext cx="4140340" cy="312216"/>
          </a:xfrm>
        </p:spPr>
        <p:txBody>
          <a:bodyPr/>
          <a:lstStyle>
            <a:lvl1pPr algn="ctr">
              <a:defRPr sz="2133" cap="all" spc="67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TITLE HERE </a:t>
            </a:r>
            <a:endParaRPr lang="en-GB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35B7F8B-861A-45F6-B463-D1A52D1CF2AA}"/>
              </a:ext>
            </a:extLst>
          </p:cNvPr>
          <p:cNvSpPr/>
          <p:nvPr userDrawn="1"/>
        </p:nvSpPr>
        <p:spPr>
          <a:xfrm>
            <a:off x="113713" y="6608712"/>
            <a:ext cx="6096000" cy="215444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GB" sz="800" dirty="0">
                <a:solidFill>
                  <a:schemeClr val="bg1">
                    <a:lumMod val="65000"/>
                  </a:schemeClr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© MEDIOLOGY 2019</a:t>
            </a:r>
            <a:endParaRPr lang="en-ZA" sz="800" dirty="0">
              <a:solidFill>
                <a:schemeClr val="bg1">
                  <a:lumMod val="65000"/>
                </a:schemeClr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68342355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3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72796079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4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object 6">
            <a:extLst>
              <a:ext uri="{FF2B5EF4-FFF2-40B4-BE49-F238E27FC236}">
                <a16:creationId xmlns:a16="http://schemas.microsoft.com/office/drawing/2014/main" id="{A5E5795C-E569-4486-9332-78E771183009}"/>
              </a:ext>
            </a:extLst>
          </p:cNvPr>
          <p:cNvSpPr/>
          <p:nvPr userDrawn="1"/>
        </p:nvSpPr>
        <p:spPr>
          <a:xfrm>
            <a:off x="0" y="6569830"/>
            <a:ext cx="12192000" cy="288357"/>
          </a:xfrm>
          <a:custGeom>
            <a:avLst/>
            <a:gdLst/>
            <a:ahLst/>
            <a:cxnLst/>
            <a:rect l="l" t="t" r="r" b="b"/>
            <a:pathLst>
              <a:path w="9144000" h="216535">
                <a:moveTo>
                  <a:pt x="0" y="216001"/>
                </a:moveTo>
                <a:lnTo>
                  <a:pt x="9144000" y="216001"/>
                </a:lnTo>
                <a:lnTo>
                  <a:pt x="9144000" y="0"/>
                </a:lnTo>
                <a:lnTo>
                  <a:pt x="0" y="0"/>
                </a:lnTo>
                <a:lnTo>
                  <a:pt x="0" y="216001"/>
                </a:lnTo>
                <a:close/>
              </a:path>
            </a:pathLst>
          </a:custGeom>
          <a:solidFill>
            <a:schemeClr val="accent5"/>
          </a:solidFill>
        </p:spPr>
        <p:txBody>
          <a:bodyPr wrap="square" lIns="0" tIns="0" rIns="0" bIns="0" rtlCol="0"/>
          <a:lstStyle/>
          <a:p>
            <a:endParaRPr sz="2400" dirty="0"/>
          </a:p>
        </p:txBody>
      </p:sp>
      <p:sp>
        <p:nvSpPr>
          <p:cNvPr id="15" name="object 7">
            <a:extLst>
              <a:ext uri="{FF2B5EF4-FFF2-40B4-BE49-F238E27FC236}">
                <a16:creationId xmlns:a16="http://schemas.microsoft.com/office/drawing/2014/main" id="{0054C1B8-2019-440A-93A7-D799AC9F683E}"/>
              </a:ext>
            </a:extLst>
          </p:cNvPr>
          <p:cNvSpPr/>
          <p:nvPr userDrawn="1"/>
        </p:nvSpPr>
        <p:spPr>
          <a:xfrm>
            <a:off x="10787309" y="6647458"/>
            <a:ext cx="908004" cy="13310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2400" dirty="0"/>
          </a:p>
        </p:txBody>
      </p:sp>
      <p:sp>
        <p:nvSpPr>
          <p:cNvPr id="16" name="object 8">
            <a:extLst>
              <a:ext uri="{FF2B5EF4-FFF2-40B4-BE49-F238E27FC236}">
                <a16:creationId xmlns:a16="http://schemas.microsoft.com/office/drawing/2014/main" id="{0B7F8A58-9D9D-4BBB-B796-F3ACFE35C63C}"/>
              </a:ext>
            </a:extLst>
          </p:cNvPr>
          <p:cNvSpPr/>
          <p:nvPr userDrawn="1"/>
        </p:nvSpPr>
        <p:spPr>
          <a:xfrm>
            <a:off x="11765628" y="6624956"/>
            <a:ext cx="186377" cy="17810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2400" dirty="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EC7D5B04-3BB8-4A75-94C7-81121447B33D}"/>
              </a:ext>
            </a:extLst>
          </p:cNvPr>
          <p:cNvSpPr txBox="1"/>
          <p:nvPr userDrawn="1"/>
        </p:nvSpPr>
        <p:spPr>
          <a:xfrm>
            <a:off x="240001" y="6570556"/>
            <a:ext cx="471201" cy="286904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l"/>
            <a:fld id="{0A121EF5-03F2-4CF7-A425-243BB3B65365}" type="slidenum">
              <a:rPr lang="en-GB" sz="933" smtClean="0">
                <a:solidFill>
                  <a:schemeClr val="bg1"/>
                </a:solidFill>
              </a:rPr>
              <a:pPr algn="l"/>
              <a:t>‹#›</a:t>
            </a:fld>
            <a:endParaRPr lang="en-GB" sz="933" dirty="0">
              <a:solidFill>
                <a:schemeClr val="bg1"/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13C28F0-2898-4331-B791-F285F548B1CB}"/>
              </a:ext>
            </a:extLst>
          </p:cNvPr>
          <p:cNvSpPr txBox="1"/>
          <p:nvPr userDrawn="1"/>
        </p:nvSpPr>
        <p:spPr>
          <a:xfrm>
            <a:off x="10551989" y="6569830"/>
            <a:ext cx="280683" cy="256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ZA" sz="1067" dirty="0">
                <a:solidFill>
                  <a:schemeClr val="bg1"/>
                </a:solidFill>
              </a:rPr>
              <a:t>©</a:t>
            </a:r>
          </a:p>
        </p:txBody>
      </p:sp>
    </p:spTree>
    <p:extLst>
      <p:ext uri="{BB962C8B-B14F-4D97-AF65-F5344CB8AC3E}">
        <p14:creationId xmlns:p14="http://schemas.microsoft.com/office/powerpoint/2010/main" val="3493893926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9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26C4868A-B5BC-4EEF-9FCA-38A9780DB449}"/>
              </a:ext>
            </a:extLst>
          </p:cNvPr>
          <p:cNvSpPr/>
          <p:nvPr userDrawn="1"/>
        </p:nvSpPr>
        <p:spPr>
          <a:xfrm>
            <a:off x="234953" y="243117"/>
            <a:ext cx="11705167" cy="6109624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 sz="2400" dirty="0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0354719D-F66B-401B-BB21-AC9FFA456487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04851" y="419674"/>
            <a:ext cx="10746316" cy="325997"/>
          </a:xfrm>
        </p:spPr>
        <p:txBody>
          <a:bodyPr vert="horz" lIns="0" tIns="0" rIns="0" bIns="0" rtlCol="0" anchor="ctr">
            <a:noAutofit/>
          </a:bodyPr>
          <a:lstStyle>
            <a:lvl1pPr>
              <a:defRPr lang="en-US" cap="all" spc="67" baseline="0" smtClean="0">
                <a:solidFill>
                  <a:schemeClr val="tx1"/>
                </a:solidFill>
                <a:latin typeface="Montserrat Light"/>
                <a:ea typeface="+mj-ea"/>
              </a:defRPr>
            </a:lvl1pPr>
            <a:lvl2pPr>
              <a:defRPr lang="en-US" smtClean="0"/>
            </a:lvl2pPr>
            <a:lvl3pPr>
              <a:defRPr lang="en-US" smtClean="0"/>
            </a:lvl3pPr>
            <a:lvl4pPr>
              <a:defRPr lang="en-US" smtClean="0"/>
            </a:lvl4pPr>
            <a:lvl5pPr>
              <a:defRPr lang="en-GB"/>
            </a:lvl5pPr>
          </a:lstStyle>
          <a:p>
            <a:pPr lvl="0"/>
            <a:r>
              <a:rPr lang="en-US" dirty="0"/>
              <a:t>ADD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189523952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6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66761254"/>
      </p:ext>
    </p:extLst>
  </p:cSld>
  <p:clrMapOvr>
    <a:masterClrMapping/>
  </p:clrMapOvr>
  <p:transition/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6"/>
          <p:cNvSpPr txBox="1">
            <a:spLocks noChangeArrowheads="1"/>
          </p:cNvSpPr>
          <p:nvPr userDrawn="1"/>
        </p:nvSpPr>
        <p:spPr bwMode="auto">
          <a:xfrm>
            <a:off x="12915900" y="251886"/>
            <a:ext cx="184700" cy="3693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25" tIns="45712" rIns="91425" bIns="45712">
            <a:spAutoFit/>
          </a:bodyPr>
          <a:lstStyle>
            <a:lvl1pPr>
              <a:defRPr>
                <a:solidFill>
                  <a:schemeClr val="tx1"/>
                </a:solidFill>
                <a:latin typeface="Calibri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charset="0"/>
              </a:defRPr>
            </a:lvl5pPr>
            <a:lvl6pPr marL="2514600" indent="-228600" defTabSz="455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</a:defRPr>
            </a:lvl6pPr>
            <a:lvl7pPr marL="2971800" indent="-228600" defTabSz="455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</a:defRPr>
            </a:lvl7pPr>
            <a:lvl8pPr marL="3429000" indent="-228600" defTabSz="455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</a:defRPr>
            </a:lvl8pPr>
            <a:lvl9pPr marL="3886200" indent="-228600" defTabSz="455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</a:defRPr>
            </a:lvl9pPr>
          </a:lstStyle>
          <a:p>
            <a:pPr defTabSz="457113"/>
            <a:endParaRPr lang="en-US" altLang="en-US" sz="1800" dirty="0">
              <a:solidFill>
                <a:prstClr val="black"/>
              </a:solidFill>
              <a:latin typeface="Gotham Medium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52190567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2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Placeholder 16"/>
          <p:cNvSpPr>
            <a:spLocks noGrp="1"/>
          </p:cNvSpPr>
          <p:nvPr>
            <p:ph type="title"/>
          </p:nvPr>
        </p:nvSpPr>
        <p:spPr>
          <a:xfrm>
            <a:off x="442914" y="391525"/>
            <a:ext cx="10181545" cy="650875"/>
          </a:xfrm>
          <a:prstGeom prst="rect">
            <a:avLst/>
          </a:prstGeom>
        </p:spPr>
        <p:txBody>
          <a:bodyPr lIns="0" tIns="0" rIns="0" bIns="0"/>
          <a:lstStyle/>
          <a:p>
            <a:pPr marL="0" lvl="0" indent="0">
              <a:spcBef>
                <a:spcPts val="1000"/>
              </a:spcBef>
              <a:buFont typeface="Arial" panose="020B0604020202020204" pitchFamily="34" charset="0"/>
            </a:pPr>
            <a:r>
              <a:rPr lang="en-US" dirty="0"/>
              <a:t>Click to edit Master title style</a:t>
            </a:r>
            <a:endParaRPr lang="en-ZA" dirty="0"/>
          </a:p>
        </p:txBody>
      </p:sp>
      <p:sp>
        <p:nvSpPr>
          <p:cNvPr id="8" name="Text Placeholder 4"/>
          <p:cNvSpPr>
            <a:spLocks noGrp="1"/>
          </p:cNvSpPr>
          <p:nvPr>
            <p:ph type="body" sz="quarter" idx="10" hasCustomPrompt="1"/>
          </p:nvPr>
        </p:nvSpPr>
        <p:spPr>
          <a:xfrm>
            <a:off x="442914" y="994160"/>
            <a:ext cx="10181545" cy="406469"/>
          </a:xfrm>
        </p:spPr>
        <p:txBody>
          <a:bodyPr tIns="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2000" i="0" spc="0" baseline="0">
                <a:latin typeface="+mj-lt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 dirty="0"/>
              <a:t>Add subtitle</a:t>
            </a:r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1296484161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53564492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3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733" b="0" i="0">
                <a:solidFill>
                  <a:schemeClr val="bg1">
                    <a:lumMod val="50000"/>
                  </a:schemeClr>
                </a:solidFill>
                <a:latin typeface="+mn-lt"/>
                <a:ea typeface="Bryant Pro Medium Alternate" charset="0"/>
                <a:cs typeface="Bryant Pro Medium Alternate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/>
        <p:txBody>
          <a:bodyPr/>
          <a:lstStyle/>
          <a:p>
            <a:pPr lvl="0"/>
            <a:r>
              <a:rPr lang="en-US" dirty="0" err="1"/>
              <a:t>Clickto</a:t>
            </a:r>
            <a:r>
              <a:rPr lang="en-US" dirty="0"/>
              <a:t>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B82063-05A9-264E-AE26-FCB33912229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25675157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, sub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Placeholder 16"/>
          <p:cNvSpPr>
            <a:spLocks noGrp="1"/>
          </p:cNvSpPr>
          <p:nvPr>
            <p:ph type="title"/>
          </p:nvPr>
        </p:nvSpPr>
        <p:spPr>
          <a:xfrm>
            <a:off x="442913" y="400489"/>
            <a:ext cx="10181545" cy="650875"/>
          </a:xfrm>
          <a:prstGeom prst="rect">
            <a:avLst/>
          </a:prstGeom>
        </p:spPr>
        <p:txBody>
          <a:bodyPr lIns="0" tIns="0" rIns="0" bIns="0"/>
          <a:lstStyle/>
          <a:p>
            <a:pPr marL="0" lvl="0" indent="0">
              <a:spcBef>
                <a:spcPts val="1000"/>
              </a:spcBef>
              <a:buFont typeface="Arial" panose="020B0604020202020204" pitchFamily="34" charset="0"/>
            </a:pPr>
            <a:r>
              <a:rPr lang="en-US" dirty="0"/>
              <a:t>ADD TITLE</a:t>
            </a:r>
            <a:endParaRPr lang="en-ZA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0" hasCustomPrompt="1"/>
          </p:nvPr>
        </p:nvSpPr>
        <p:spPr>
          <a:xfrm>
            <a:off x="442913" y="1003124"/>
            <a:ext cx="10181545" cy="406469"/>
          </a:xfrm>
        </p:spPr>
        <p:txBody>
          <a:bodyPr tIns="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2000" i="0" spc="0" baseline="0">
                <a:latin typeface="+mj-lt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 dirty="0"/>
              <a:t>Add subtitle</a:t>
            </a:r>
            <a:endParaRPr lang="en-ZA" dirty="0"/>
          </a:p>
        </p:txBody>
      </p:sp>
      <p:sp>
        <p:nvSpPr>
          <p:cNvPr id="6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1959429" y="6444345"/>
            <a:ext cx="9789659" cy="399143"/>
          </a:xfrm>
        </p:spPr>
        <p:txBody>
          <a:bodyPr rIns="0"/>
          <a:lstStyle>
            <a:lvl1pPr marL="0" indent="0" algn="r">
              <a:buNone/>
              <a:defRPr sz="900" i="0" spc="0" baseline="0">
                <a:latin typeface="+mj-lt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 dirty="0"/>
              <a:t>Add footnotes etc</a:t>
            </a:r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1076116078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&amp;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11">
            <a:extLst>
              <a:ext uri="{FF2B5EF4-FFF2-40B4-BE49-F238E27FC236}">
                <a16:creationId xmlns:a16="http://schemas.microsoft.com/office/drawing/2014/main" id="{6172978F-3716-43DD-8848-6BF0649116A3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26016" y="3285372"/>
            <a:ext cx="10739968" cy="287259"/>
          </a:xfrm>
        </p:spPr>
        <p:txBody>
          <a:bodyPr/>
          <a:lstStyle>
            <a:lvl1pPr>
              <a:defRPr>
                <a:solidFill>
                  <a:srgbClr val="414042"/>
                </a:solidFill>
              </a:defRPr>
            </a:lvl1pPr>
          </a:lstStyle>
          <a:p>
            <a:pPr lvl="0"/>
            <a:r>
              <a:rPr lang="en-US" dirty="0"/>
              <a:t>Add Text</a:t>
            </a:r>
            <a:endParaRPr lang="en-ZA" dirty="0"/>
          </a:p>
        </p:txBody>
      </p:sp>
      <p:sp>
        <p:nvSpPr>
          <p:cNvPr id="8" name="Text Placeholder 14">
            <a:extLst>
              <a:ext uri="{FF2B5EF4-FFF2-40B4-BE49-F238E27FC236}">
                <a16:creationId xmlns:a16="http://schemas.microsoft.com/office/drawing/2014/main" id="{D9EC91A7-11D8-4676-B3ED-C7BE148EFF5A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736130" y="6421793"/>
            <a:ext cx="10416116" cy="336816"/>
          </a:xfrm>
        </p:spPr>
        <p:txBody>
          <a:bodyPr anchor="t"/>
          <a:lstStyle>
            <a:lvl1pPr algn="r">
              <a:defRPr sz="933" b="0" i="1"/>
            </a:lvl1pPr>
          </a:lstStyle>
          <a:p>
            <a:pPr lvl="0"/>
            <a:r>
              <a:rPr lang="en-US" dirty="0"/>
              <a:t>Add Source</a:t>
            </a:r>
            <a:endParaRPr lang="en-ZA" dirty="0"/>
          </a:p>
        </p:txBody>
      </p:sp>
      <p:sp>
        <p:nvSpPr>
          <p:cNvPr id="6" name="Title Placeholder 20">
            <a:extLst>
              <a:ext uri="{FF2B5EF4-FFF2-40B4-BE49-F238E27FC236}">
                <a16:creationId xmlns:a16="http://schemas.microsoft.com/office/drawing/2014/main" id="{36DB39D1-4053-45DE-BC9A-C431D8BF96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0002" y="255261"/>
            <a:ext cx="10739399" cy="323451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/>
          <a:p>
            <a:r>
              <a:rPr lang="en-US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966641758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Mediology logo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5">
            <a:extLst>
              <a:ext uri="{FF2B5EF4-FFF2-40B4-BE49-F238E27FC236}">
                <a16:creationId xmlns:a16="http://schemas.microsoft.com/office/drawing/2014/main" id="{AFC6AC7C-A1B1-43FE-8B6A-249246433167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670C982E-855E-438A-9AB6-7630C25A4F9D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305"/>
          <a:stretch>
            <a:fillRect/>
          </a:stretch>
        </p:blipFill>
        <p:spPr bwMode="auto">
          <a:xfrm>
            <a:off x="3883027" y="2576514"/>
            <a:ext cx="4425951" cy="1704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449521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26" Type="http://schemas.openxmlformats.org/officeDocument/2006/relationships/slideLayout" Target="../slideLayouts/slideLayout26.xml"/><Relationship Id="rId21" Type="http://schemas.openxmlformats.org/officeDocument/2006/relationships/slideLayout" Target="../slideLayouts/slideLayout21.xml"/><Relationship Id="rId42" Type="http://schemas.openxmlformats.org/officeDocument/2006/relationships/slideLayout" Target="../slideLayouts/slideLayout42.xml"/><Relationship Id="rId47" Type="http://schemas.openxmlformats.org/officeDocument/2006/relationships/slideLayout" Target="../slideLayouts/slideLayout47.xml"/><Relationship Id="rId63" Type="http://schemas.openxmlformats.org/officeDocument/2006/relationships/slideLayout" Target="../slideLayouts/slideLayout63.xml"/><Relationship Id="rId68" Type="http://schemas.openxmlformats.org/officeDocument/2006/relationships/slideLayout" Target="../slideLayouts/slideLayout68.xml"/><Relationship Id="rId16" Type="http://schemas.openxmlformats.org/officeDocument/2006/relationships/slideLayout" Target="../slideLayouts/slideLayout1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40" Type="http://schemas.openxmlformats.org/officeDocument/2006/relationships/slideLayout" Target="../slideLayouts/slideLayout40.xml"/><Relationship Id="rId45" Type="http://schemas.openxmlformats.org/officeDocument/2006/relationships/slideLayout" Target="../slideLayouts/slideLayout45.xml"/><Relationship Id="rId53" Type="http://schemas.openxmlformats.org/officeDocument/2006/relationships/slideLayout" Target="../slideLayouts/slideLayout53.xml"/><Relationship Id="rId58" Type="http://schemas.openxmlformats.org/officeDocument/2006/relationships/slideLayout" Target="../slideLayouts/slideLayout58.xml"/><Relationship Id="rId66" Type="http://schemas.openxmlformats.org/officeDocument/2006/relationships/slideLayout" Target="../slideLayouts/slideLayout66.xml"/><Relationship Id="rId74" Type="http://schemas.openxmlformats.org/officeDocument/2006/relationships/slideLayout" Target="../slideLayouts/slideLayout74.xml"/><Relationship Id="rId79" Type="http://schemas.openxmlformats.org/officeDocument/2006/relationships/image" Target="../media/image1.png"/><Relationship Id="rId5" Type="http://schemas.openxmlformats.org/officeDocument/2006/relationships/slideLayout" Target="../slideLayouts/slideLayout5.xml"/><Relationship Id="rId61" Type="http://schemas.openxmlformats.org/officeDocument/2006/relationships/slideLayout" Target="../slideLayouts/slideLayout61.xml"/><Relationship Id="rId19" Type="http://schemas.openxmlformats.org/officeDocument/2006/relationships/slideLayout" Target="../slideLayouts/slideLayout1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43" Type="http://schemas.openxmlformats.org/officeDocument/2006/relationships/slideLayout" Target="../slideLayouts/slideLayout43.xml"/><Relationship Id="rId48" Type="http://schemas.openxmlformats.org/officeDocument/2006/relationships/slideLayout" Target="../slideLayouts/slideLayout48.xml"/><Relationship Id="rId56" Type="http://schemas.openxmlformats.org/officeDocument/2006/relationships/slideLayout" Target="../slideLayouts/slideLayout56.xml"/><Relationship Id="rId64" Type="http://schemas.openxmlformats.org/officeDocument/2006/relationships/slideLayout" Target="../slideLayouts/slideLayout64.xml"/><Relationship Id="rId69" Type="http://schemas.openxmlformats.org/officeDocument/2006/relationships/slideLayout" Target="../slideLayouts/slideLayout69.xml"/><Relationship Id="rId77" Type="http://schemas.openxmlformats.org/officeDocument/2006/relationships/slideLayout" Target="../slideLayouts/slideLayout77.xml"/><Relationship Id="rId8" Type="http://schemas.openxmlformats.org/officeDocument/2006/relationships/slideLayout" Target="../slideLayouts/slideLayout8.xml"/><Relationship Id="rId51" Type="http://schemas.openxmlformats.org/officeDocument/2006/relationships/slideLayout" Target="../slideLayouts/slideLayout51.xml"/><Relationship Id="rId72" Type="http://schemas.openxmlformats.org/officeDocument/2006/relationships/slideLayout" Target="../slideLayouts/slideLayout72.xml"/><Relationship Id="rId80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Relationship Id="rId46" Type="http://schemas.openxmlformats.org/officeDocument/2006/relationships/slideLayout" Target="../slideLayouts/slideLayout46.xml"/><Relationship Id="rId59" Type="http://schemas.openxmlformats.org/officeDocument/2006/relationships/slideLayout" Target="../slideLayouts/slideLayout59.xml"/><Relationship Id="rId67" Type="http://schemas.openxmlformats.org/officeDocument/2006/relationships/slideLayout" Target="../slideLayouts/slideLayout67.xml"/><Relationship Id="rId20" Type="http://schemas.openxmlformats.org/officeDocument/2006/relationships/slideLayout" Target="../slideLayouts/slideLayout20.xml"/><Relationship Id="rId41" Type="http://schemas.openxmlformats.org/officeDocument/2006/relationships/slideLayout" Target="../slideLayouts/slideLayout41.xml"/><Relationship Id="rId54" Type="http://schemas.openxmlformats.org/officeDocument/2006/relationships/slideLayout" Target="../slideLayouts/slideLayout54.xml"/><Relationship Id="rId62" Type="http://schemas.openxmlformats.org/officeDocument/2006/relationships/slideLayout" Target="../slideLayouts/slideLayout62.xml"/><Relationship Id="rId70" Type="http://schemas.openxmlformats.org/officeDocument/2006/relationships/slideLayout" Target="../slideLayouts/slideLayout70.xml"/><Relationship Id="rId75" Type="http://schemas.openxmlformats.org/officeDocument/2006/relationships/slideLayout" Target="../slideLayouts/slideLayout75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49" Type="http://schemas.openxmlformats.org/officeDocument/2006/relationships/slideLayout" Target="../slideLayouts/slideLayout49.xml"/><Relationship Id="rId57" Type="http://schemas.openxmlformats.org/officeDocument/2006/relationships/slideLayout" Target="../slideLayouts/slideLayout57.xml"/><Relationship Id="rId10" Type="http://schemas.openxmlformats.org/officeDocument/2006/relationships/slideLayout" Target="../slideLayouts/slideLayout10.xml"/><Relationship Id="rId31" Type="http://schemas.openxmlformats.org/officeDocument/2006/relationships/slideLayout" Target="../slideLayouts/slideLayout31.xml"/><Relationship Id="rId44" Type="http://schemas.openxmlformats.org/officeDocument/2006/relationships/slideLayout" Target="../slideLayouts/slideLayout44.xml"/><Relationship Id="rId52" Type="http://schemas.openxmlformats.org/officeDocument/2006/relationships/slideLayout" Target="../slideLayouts/slideLayout52.xml"/><Relationship Id="rId60" Type="http://schemas.openxmlformats.org/officeDocument/2006/relationships/slideLayout" Target="../slideLayouts/slideLayout60.xml"/><Relationship Id="rId65" Type="http://schemas.openxmlformats.org/officeDocument/2006/relationships/slideLayout" Target="../slideLayouts/slideLayout65.xml"/><Relationship Id="rId73" Type="http://schemas.openxmlformats.org/officeDocument/2006/relationships/slideLayout" Target="../slideLayouts/slideLayout73.xml"/><Relationship Id="rId78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9" Type="http://schemas.openxmlformats.org/officeDocument/2006/relationships/slideLayout" Target="../slideLayouts/slideLayout39.xml"/><Relationship Id="rId34" Type="http://schemas.openxmlformats.org/officeDocument/2006/relationships/slideLayout" Target="../slideLayouts/slideLayout34.xml"/><Relationship Id="rId50" Type="http://schemas.openxmlformats.org/officeDocument/2006/relationships/slideLayout" Target="../slideLayouts/slideLayout50.xml"/><Relationship Id="rId55" Type="http://schemas.openxmlformats.org/officeDocument/2006/relationships/slideLayout" Target="../slideLayouts/slideLayout55.xml"/><Relationship Id="rId76" Type="http://schemas.openxmlformats.org/officeDocument/2006/relationships/slideLayout" Target="../slideLayouts/slideLayout76.xml"/><Relationship Id="rId7" Type="http://schemas.openxmlformats.org/officeDocument/2006/relationships/slideLayout" Target="../slideLayouts/slideLayout7.xml"/><Relationship Id="rId71" Type="http://schemas.openxmlformats.org/officeDocument/2006/relationships/slideLayout" Target="../slideLayouts/slideLayout71.xml"/><Relationship Id="rId2" Type="http://schemas.openxmlformats.org/officeDocument/2006/relationships/slideLayout" Target="../slideLayouts/slideLayout2.xml"/><Relationship Id="rId29" Type="http://schemas.openxmlformats.org/officeDocument/2006/relationships/slideLayout" Target="../slideLayouts/slideLayout2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object 6">
            <a:extLst>
              <a:ext uri="{FF2B5EF4-FFF2-40B4-BE49-F238E27FC236}">
                <a16:creationId xmlns:a16="http://schemas.microsoft.com/office/drawing/2014/main" id="{82A04B34-3059-409C-902F-046B0E35BEB7}"/>
              </a:ext>
            </a:extLst>
          </p:cNvPr>
          <p:cNvSpPr/>
          <p:nvPr userDrawn="1"/>
        </p:nvSpPr>
        <p:spPr>
          <a:xfrm>
            <a:off x="0" y="6569830"/>
            <a:ext cx="12192000" cy="288357"/>
          </a:xfrm>
          <a:custGeom>
            <a:avLst/>
            <a:gdLst/>
            <a:ahLst/>
            <a:cxnLst/>
            <a:rect l="l" t="t" r="r" b="b"/>
            <a:pathLst>
              <a:path w="9144000" h="216535">
                <a:moveTo>
                  <a:pt x="0" y="216001"/>
                </a:moveTo>
                <a:lnTo>
                  <a:pt x="9144000" y="216001"/>
                </a:lnTo>
                <a:lnTo>
                  <a:pt x="9144000" y="0"/>
                </a:lnTo>
                <a:lnTo>
                  <a:pt x="0" y="0"/>
                </a:lnTo>
                <a:lnTo>
                  <a:pt x="0" y="216001"/>
                </a:lnTo>
                <a:close/>
              </a:path>
            </a:pathLst>
          </a:custGeom>
          <a:solidFill>
            <a:schemeClr val="accent5"/>
          </a:solidFill>
        </p:spPr>
        <p:txBody>
          <a:bodyPr wrap="square" lIns="0" tIns="0" rIns="0" bIns="0" rtlCol="0"/>
          <a:lstStyle/>
          <a:p>
            <a:endParaRPr sz="2400" dirty="0"/>
          </a:p>
        </p:txBody>
      </p:sp>
      <p:sp>
        <p:nvSpPr>
          <p:cNvPr id="12" name="object 7">
            <a:extLst>
              <a:ext uri="{FF2B5EF4-FFF2-40B4-BE49-F238E27FC236}">
                <a16:creationId xmlns:a16="http://schemas.microsoft.com/office/drawing/2014/main" id="{F3018D4A-C800-4CBA-80B5-96429A1A21ED}"/>
              </a:ext>
            </a:extLst>
          </p:cNvPr>
          <p:cNvSpPr/>
          <p:nvPr userDrawn="1"/>
        </p:nvSpPr>
        <p:spPr>
          <a:xfrm>
            <a:off x="10787309" y="6647458"/>
            <a:ext cx="908004" cy="133101"/>
          </a:xfrm>
          <a:prstGeom prst="rect">
            <a:avLst/>
          </a:prstGeom>
          <a:blipFill>
            <a:blip r:embed="rId7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2400" dirty="0"/>
          </a:p>
        </p:txBody>
      </p:sp>
      <p:sp>
        <p:nvSpPr>
          <p:cNvPr id="13" name="object 8">
            <a:extLst>
              <a:ext uri="{FF2B5EF4-FFF2-40B4-BE49-F238E27FC236}">
                <a16:creationId xmlns:a16="http://schemas.microsoft.com/office/drawing/2014/main" id="{ACF0E8BD-7B34-49D2-BA77-66A8BE88C16B}"/>
              </a:ext>
            </a:extLst>
          </p:cNvPr>
          <p:cNvSpPr/>
          <p:nvPr userDrawn="1"/>
        </p:nvSpPr>
        <p:spPr>
          <a:xfrm>
            <a:off x="11765628" y="6624956"/>
            <a:ext cx="186377" cy="178104"/>
          </a:xfrm>
          <a:prstGeom prst="rect">
            <a:avLst/>
          </a:prstGeom>
          <a:blipFill>
            <a:blip r:embed="rId8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2400" dirty="0"/>
          </a:p>
        </p:txBody>
      </p:sp>
      <p:sp>
        <p:nvSpPr>
          <p:cNvPr id="20" name="Text Placeholder 19">
            <a:extLst>
              <a:ext uri="{FF2B5EF4-FFF2-40B4-BE49-F238E27FC236}">
                <a16:creationId xmlns:a16="http://schemas.microsoft.com/office/drawing/2014/main" id="{B3EB52EC-3D02-4023-A1B4-27828A28C02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11200" y="1217698"/>
            <a:ext cx="10739965" cy="5135044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 dirty="0"/>
              <a:t>First level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21" name="Title Placeholder 20">
            <a:extLst>
              <a:ext uri="{FF2B5EF4-FFF2-40B4-BE49-F238E27FC236}">
                <a16:creationId xmlns:a16="http://schemas.microsoft.com/office/drawing/2014/main" id="{13DA74C1-4ED5-47C7-BE2A-389525FBE0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1769" y="258237"/>
            <a:ext cx="10739399" cy="323451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/>
          <a:p>
            <a:r>
              <a:rPr lang="en-US" dirty="0"/>
              <a:t>Add title</a:t>
            </a:r>
            <a:endParaRPr lang="en-GB" dirty="0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C2D8F76F-E7A7-406C-AFD8-F4F921D7B668}"/>
              </a:ext>
            </a:extLst>
          </p:cNvPr>
          <p:cNvSpPr txBox="1"/>
          <p:nvPr userDrawn="1"/>
        </p:nvSpPr>
        <p:spPr>
          <a:xfrm>
            <a:off x="240001" y="6570556"/>
            <a:ext cx="471201" cy="286904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l"/>
            <a:fld id="{0A121EF5-03F2-4CF7-A425-243BB3B65365}" type="slidenum">
              <a:rPr lang="en-GB" sz="933" smtClean="0">
                <a:solidFill>
                  <a:schemeClr val="bg1"/>
                </a:solidFill>
              </a:rPr>
              <a:pPr algn="l"/>
              <a:t>‹#›</a:t>
            </a:fld>
            <a:endParaRPr lang="en-GB" sz="933" dirty="0">
              <a:solidFill>
                <a:schemeClr val="bg1"/>
              </a:solidFill>
            </a:endParaRPr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9E23B3F5-3B25-4BFA-82C9-A340ADB98C2A}"/>
              </a:ext>
            </a:extLst>
          </p:cNvPr>
          <p:cNvCxnSpPr/>
          <p:nvPr userDrawn="1"/>
        </p:nvCxnSpPr>
        <p:spPr>
          <a:xfrm>
            <a:off x="243418" y="243417"/>
            <a:ext cx="11705167" cy="0"/>
          </a:xfrm>
          <a:prstGeom prst="line">
            <a:avLst/>
          </a:prstGeom>
          <a:ln w="1270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extBox 1">
            <a:extLst>
              <a:ext uri="{FF2B5EF4-FFF2-40B4-BE49-F238E27FC236}">
                <a16:creationId xmlns:a16="http://schemas.microsoft.com/office/drawing/2014/main" id="{64C1A049-E72B-45A6-86F7-7A9990A09EB7}"/>
              </a:ext>
            </a:extLst>
          </p:cNvPr>
          <p:cNvSpPr txBox="1"/>
          <p:nvPr userDrawn="1"/>
        </p:nvSpPr>
        <p:spPr>
          <a:xfrm>
            <a:off x="10551989" y="6569830"/>
            <a:ext cx="280683" cy="256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ZA" sz="1067" dirty="0">
                <a:solidFill>
                  <a:schemeClr val="bg1"/>
                </a:solidFill>
              </a:rPr>
              <a:t>©</a:t>
            </a:r>
          </a:p>
        </p:txBody>
      </p:sp>
    </p:spTree>
    <p:extLst>
      <p:ext uri="{BB962C8B-B14F-4D97-AF65-F5344CB8AC3E}">
        <p14:creationId xmlns:p14="http://schemas.microsoft.com/office/powerpoint/2010/main" val="32292126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  <p:sldLayoutId id="2147483674" r:id="rId13"/>
    <p:sldLayoutId id="2147483675" r:id="rId14"/>
    <p:sldLayoutId id="2147483676" r:id="rId15"/>
    <p:sldLayoutId id="2147483677" r:id="rId16"/>
    <p:sldLayoutId id="2147483678" r:id="rId17"/>
    <p:sldLayoutId id="2147483679" r:id="rId18"/>
    <p:sldLayoutId id="2147483680" r:id="rId19"/>
    <p:sldLayoutId id="2147483681" r:id="rId20"/>
    <p:sldLayoutId id="2147483682" r:id="rId21"/>
    <p:sldLayoutId id="2147483683" r:id="rId22"/>
    <p:sldLayoutId id="2147483684" r:id="rId23"/>
    <p:sldLayoutId id="2147483685" r:id="rId24"/>
    <p:sldLayoutId id="2147483686" r:id="rId25"/>
    <p:sldLayoutId id="2147483687" r:id="rId26"/>
    <p:sldLayoutId id="2147483688" r:id="rId27"/>
    <p:sldLayoutId id="2147483689" r:id="rId28"/>
    <p:sldLayoutId id="2147483690" r:id="rId29"/>
    <p:sldLayoutId id="2147483691" r:id="rId30"/>
    <p:sldLayoutId id="2147483692" r:id="rId31"/>
    <p:sldLayoutId id="2147483693" r:id="rId32"/>
    <p:sldLayoutId id="2147483694" r:id="rId33"/>
    <p:sldLayoutId id="2147483695" r:id="rId34"/>
    <p:sldLayoutId id="2147483696" r:id="rId35"/>
    <p:sldLayoutId id="2147483697" r:id="rId36"/>
    <p:sldLayoutId id="2147483698" r:id="rId37"/>
    <p:sldLayoutId id="2147483699" r:id="rId38"/>
    <p:sldLayoutId id="2147483700" r:id="rId39"/>
    <p:sldLayoutId id="2147483701" r:id="rId40"/>
    <p:sldLayoutId id="2147483702" r:id="rId41"/>
    <p:sldLayoutId id="2147483703" r:id="rId42"/>
    <p:sldLayoutId id="2147483704" r:id="rId43"/>
    <p:sldLayoutId id="2147483705" r:id="rId44"/>
    <p:sldLayoutId id="2147483706" r:id="rId45"/>
    <p:sldLayoutId id="2147483707" r:id="rId46"/>
    <p:sldLayoutId id="2147483708" r:id="rId47"/>
    <p:sldLayoutId id="2147483709" r:id="rId48"/>
    <p:sldLayoutId id="2147483710" r:id="rId49"/>
    <p:sldLayoutId id="2147483711" r:id="rId50"/>
    <p:sldLayoutId id="2147483712" r:id="rId51"/>
    <p:sldLayoutId id="2147483713" r:id="rId52"/>
    <p:sldLayoutId id="2147483714" r:id="rId53"/>
    <p:sldLayoutId id="2147483715" r:id="rId54"/>
    <p:sldLayoutId id="2147483716" r:id="rId55"/>
    <p:sldLayoutId id="2147483717" r:id="rId56"/>
    <p:sldLayoutId id="2147483718" r:id="rId57"/>
    <p:sldLayoutId id="2147483719" r:id="rId58"/>
    <p:sldLayoutId id="2147483720" r:id="rId59"/>
    <p:sldLayoutId id="2147483721" r:id="rId60"/>
    <p:sldLayoutId id="2147483722" r:id="rId61"/>
    <p:sldLayoutId id="2147483723" r:id="rId62"/>
    <p:sldLayoutId id="2147483724" r:id="rId63"/>
    <p:sldLayoutId id="2147483725" r:id="rId64"/>
    <p:sldLayoutId id="2147483726" r:id="rId65"/>
    <p:sldLayoutId id="2147483727" r:id="rId66"/>
    <p:sldLayoutId id="2147483728" r:id="rId67"/>
    <p:sldLayoutId id="2147483729" r:id="rId68"/>
    <p:sldLayoutId id="2147483730" r:id="rId69"/>
    <p:sldLayoutId id="2147483731" r:id="rId70"/>
    <p:sldLayoutId id="2147483732" r:id="rId71"/>
    <p:sldLayoutId id="2147483734" r:id="rId72"/>
    <p:sldLayoutId id="2147483735" r:id="rId73"/>
    <p:sldLayoutId id="2147483736" r:id="rId74"/>
    <p:sldLayoutId id="2147483737" r:id="rId75"/>
    <p:sldLayoutId id="2147483738" r:id="rId76"/>
    <p:sldLayoutId id="2147483739" r:id="rId77"/>
  </p:sldLayoutIdLst>
  <p:txStyles>
    <p:titleStyle>
      <a:lvl1pPr>
        <a:defRPr sz="1867" cap="all" spc="67" baseline="0">
          <a:solidFill>
            <a:srgbClr val="414042"/>
          </a:solidFill>
          <a:latin typeface="Montserrat Light"/>
          <a:ea typeface="+mj-ea"/>
          <a:cs typeface="Montserrat Light"/>
        </a:defRPr>
      </a:lvl1pPr>
    </p:titleStyle>
    <p:bodyStyle>
      <a:lvl1pPr marL="0">
        <a:defRPr sz="1867" spc="67" baseline="0">
          <a:solidFill>
            <a:srgbClr val="414042"/>
          </a:solidFill>
          <a:latin typeface="+mn-lt"/>
          <a:ea typeface="+mn-ea"/>
          <a:cs typeface="Montserrat Light"/>
        </a:defRPr>
      </a:lvl1pPr>
      <a:lvl2pPr marL="609585">
        <a:defRPr sz="1867" spc="67" baseline="0">
          <a:solidFill>
            <a:srgbClr val="414042"/>
          </a:solidFill>
          <a:latin typeface="+mn-lt"/>
          <a:ea typeface="+mn-ea"/>
          <a:cs typeface="+mn-cs"/>
        </a:defRPr>
      </a:lvl2pPr>
      <a:lvl3pPr marL="1219170">
        <a:defRPr sz="1867" spc="67" baseline="0">
          <a:solidFill>
            <a:srgbClr val="414042"/>
          </a:solidFill>
          <a:latin typeface="+mn-lt"/>
          <a:ea typeface="+mn-ea"/>
          <a:cs typeface="+mn-cs"/>
        </a:defRPr>
      </a:lvl3pPr>
      <a:lvl4pPr marL="1828754">
        <a:defRPr sz="1867" spc="67" baseline="0">
          <a:solidFill>
            <a:srgbClr val="414042"/>
          </a:solidFill>
          <a:latin typeface="+mn-lt"/>
          <a:ea typeface="+mn-ea"/>
          <a:cs typeface="+mn-cs"/>
        </a:defRPr>
      </a:lvl4pPr>
      <a:lvl5pPr marL="2438339">
        <a:defRPr sz="1867" spc="67" baseline="0">
          <a:solidFill>
            <a:srgbClr val="414042"/>
          </a:solidFill>
          <a:latin typeface="+mn-lt"/>
          <a:ea typeface="+mn-ea"/>
          <a:cs typeface="+mn-cs"/>
        </a:defRPr>
      </a:lvl5pPr>
      <a:lvl6pPr marL="3047924">
        <a:defRPr>
          <a:latin typeface="+mn-lt"/>
          <a:ea typeface="+mn-ea"/>
          <a:cs typeface="+mn-cs"/>
        </a:defRPr>
      </a:lvl6pPr>
      <a:lvl7pPr marL="3657509">
        <a:defRPr>
          <a:latin typeface="+mn-lt"/>
          <a:ea typeface="+mn-ea"/>
          <a:cs typeface="+mn-cs"/>
        </a:defRPr>
      </a:lvl7pPr>
      <a:lvl8pPr marL="4267093">
        <a:defRPr>
          <a:latin typeface="+mn-lt"/>
          <a:ea typeface="+mn-ea"/>
          <a:cs typeface="+mn-cs"/>
        </a:defRPr>
      </a:lvl8pPr>
      <a:lvl9pPr marL="4876678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609585">
        <a:defRPr>
          <a:latin typeface="+mn-lt"/>
          <a:ea typeface="+mn-ea"/>
          <a:cs typeface="+mn-cs"/>
        </a:defRPr>
      </a:lvl2pPr>
      <a:lvl3pPr marL="1219170">
        <a:defRPr>
          <a:latin typeface="+mn-lt"/>
          <a:ea typeface="+mn-ea"/>
          <a:cs typeface="+mn-cs"/>
        </a:defRPr>
      </a:lvl3pPr>
      <a:lvl4pPr marL="1828754">
        <a:defRPr>
          <a:latin typeface="+mn-lt"/>
          <a:ea typeface="+mn-ea"/>
          <a:cs typeface="+mn-cs"/>
        </a:defRPr>
      </a:lvl4pPr>
      <a:lvl5pPr marL="2438339">
        <a:defRPr>
          <a:latin typeface="+mn-lt"/>
          <a:ea typeface="+mn-ea"/>
          <a:cs typeface="+mn-cs"/>
        </a:defRPr>
      </a:lvl5pPr>
      <a:lvl6pPr marL="3047924">
        <a:defRPr>
          <a:latin typeface="+mn-lt"/>
          <a:ea typeface="+mn-ea"/>
          <a:cs typeface="+mn-cs"/>
        </a:defRPr>
      </a:lvl6pPr>
      <a:lvl7pPr marL="3657509">
        <a:defRPr>
          <a:latin typeface="+mn-lt"/>
          <a:ea typeface="+mn-ea"/>
          <a:cs typeface="+mn-cs"/>
        </a:defRPr>
      </a:lvl7pPr>
      <a:lvl8pPr marL="4267093">
        <a:defRPr>
          <a:latin typeface="+mn-lt"/>
          <a:ea typeface="+mn-ea"/>
          <a:cs typeface="+mn-cs"/>
        </a:defRPr>
      </a:lvl8pPr>
      <a:lvl9pPr marL="4876678">
        <a:defRPr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115">
          <p15:clr>
            <a:srgbClr val="F26B43"/>
          </p15:clr>
        </p15:guide>
        <p15:guide id="2" pos="111">
          <p15:clr>
            <a:srgbClr val="F26B43"/>
          </p15:clr>
        </p15:guide>
        <p15:guide id="3" pos="5641">
          <p15:clr>
            <a:srgbClr val="F26B43"/>
          </p15:clr>
        </p15:guide>
        <p15:guide id="4" orient="horz" pos="3124">
          <p15:clr>
            <a:srgbClr val="F26B43"/>
          </p15:clr>
        </p15:guide>
        <p15:guide id="5" orient="horz" pos="239">
          <p15:clr>
            <a:srgbClr val="F26B43"/>
          </p15:clr>
        </p15:guide>
        <p15:guide id="7" pos="328">
          <p15:clr>
            <a:srgbClr val="F26B43"/>
          </p15:clr>
        </p15:guide>
        <p15:guide id="8" pos="5410">
          <p15:clr>
            <a:srgbClr val="F26B43"/>
          </p15:clr>
        </p15:guide>
        <p15:guide id="9" orient="horz" pos="300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7.xml"/><Relationship Id="rId2" Type="http://schemas.openxmlformats.org/officeDocument/2006/relationships/tags" Target="../tags/tag2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14.emf"/><Relationship Id="rId5" Type="http://schemas.openxmlformats.org/officeDocument/2006/relationships/oleObject" Target="../embeddings/oleObject2.bin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://www.sbccsummit.org/" TargetMode="External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0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3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4802631B-6746-4B5A-9EB8-1C2AF8EAC45F}"/>
              </a:ext>
            </a:extLst>
          </p:cNvPr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9631" y="2115"/>
          <a:ext cx="2115" cy="211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52" name="think-cell Slide" r:id="rId5" imgW="306" imgH="306" progId="TCLayout.ActiveDocument.1">
                  <p:embed/>
                </p:oleObj>
              </mc:Choice>
              <mc:Fallback>
                <p:oleObj name="think-cell Slide" r:id="rId5" imgW="306" imgH="306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4802631B-6746-4B5A-9EB8-1C2AF8EAC45F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9631" y="2115"/>
                        <a:ext cx="2115" cy="211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37D7DEEB-57E7-4975-BECF-6782A7CE3D6B}"/>
              </a:ext>
            </a:extLst>
          </p:cNvPr>
          <p:cNvSpPr txBox="1">
            <a:spLocks/>
          </p:cNvSpPr>
          <p:nvPr/>
        </p:nvSpPr>
        <p:spPr>
          <a:xfrm>
            <a:off x="2380255" y="4085624"/>
            <a:ext cx="7431522" cy="1791901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>
            <a:lvl1pPr marL="171450" indent="-171450" algn="l" rtl="0" fontAlgn="base">
              <a:lnSpc>
                <a:spcPct val="110000"/>
              </a:lnSpc>
              <a:spcBef>
                <a:spcPts val="45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rtl="0" fontAlgn="base">
              <a:lnSpc>
                <a:spcPct val="110000"/>
              </a:lnSpc>
              <a:spcBef>
                <a:spcPts val="45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rtl="0" fontAlgn="base">
              <a:lnSpc>
                <a:spcPct val="110000"/>
              </a:lnSpc>
              <a:spcBef>
                <a:spcPts val="45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rtl="0" fontAlgn="base">
              <a:lnSpc>
                <a:spcPct val="110000"/>
              </a:lnSpc>
              <a:spcBef>
                <a:spcPts val="45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rtl="0" fontAlgn="base">
              <a:lnSpc>
                <a:spcPct val="110000"/>
              </a:lnSpc>
              <a:spcBef>
                <a:spcPts val="45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defTabSz="1217706">
              <a:buNone/>
            </a:pPr>
            <a:r>
              <a:rPr lang="en-ZA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AFRICA REGION VIRTUAL SBCC CONSULTATION</a:t>
            </a:r>
          </a:p>
          <a:p>
            <a:pPr marL="0" indent="0" algn="ctr" defTabSz="1217706">
              <a:buNone/>
            </a:pPr>
            <a:r>
              <a:rPr lang="en-ZA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22 March 2022</a:t>
            </a:r>
          </a:p>
          <a:p>
            <a:pPr marL="0" indent="0" algn="ctr" defTabSz="1217706">
              <a:buNone/>
            </a:pPr>
            <a:endParaRPr lang="en-ZA" sz="2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ctr" defTabSz="1217706">
              <a:buNone/>
            </a:pPr>
            <a:r>
              <a:rPr lang="en-ZA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Ana </a:t>
            </a:r>
            <a:r>
              <a:rPr lang="en-ZA" sz="24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Carrapichano</a:t>
            </a:r>
            <a:endParaRPr lang="en-ZA" sz="2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1724883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75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75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object 9"/>
          <p:cNvSpPr/>
          <p:nvPr/>
        </p:nvSpPr>
        <p:spPr>
          <a:xfrm>
            <a:off x="247220" y="239696"/>
            <a:ext cx="11698344" cy="0"/>
          </a:xfrm>
          <a:custGeom>
            <a:avLst/>
            <a:gdLst/>
            <a:ahLst/>
            <a:cxnLst/>
            <a:rect l="l" t="t" r="r" b="b"/>
            <a:pathLst>
              <a:path w="8784590">
                <a:moveTo>
                  <a:pt x="0" y="0"/>
                </a:moveTo>
                <a:lnTo>
                  <a:pt x="8784005" y="0"/>
                </a:lnTo>
              </a:path>
            </a:pathLst>
          </a:custGeom>
          <a:ln w="9525">
            <a:solidFill>
              <a:srgbClr val="748A98"/>
            </a:solidFill>
          </a:ln>
        </p:spPr>
        <p:txBody>
          <a:bodyPr wrap="square" lIns="0" tIns="0" rIns="0" bIns="0" rtlCol="0"/>
          <a:lstStyle/>
          <a:p>
            <a:pPr defTabSz="609585">
              <a:defRPr/>
            </a:pPr>
            <a:endParaRPr sz="2397" dirty="0">
              <a:solidFill>
                <a:srgbClr val="414042"/>
              </a:solidFill>
              <a:latin typeface="Montserrat Light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234951" y="2398982"/>
            <a:ext cx="8308974" cy="3180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02663" marR="27061" indent="-285750" algn="just" defTabSz="609585">
              <a:spcBef>
                <a:spcPts val="772"/>
              </a:spcBef>
              <a:buFont typeface="Arial" panose="020B0604020202020204" pitchFamily="34" charset="0"/>
              <a:buChar char="•"/>
              <a:tabLst>
                <a:tab pos="5384665" algn="l"/>
                <a:tab pos="5854554" algn="l"/>
              </a:tabLst>
              <a:defRPr/>
            </a:pPr>
            <a:r>
              <a:rPr lang="en-ZA" sz="1600" dirty="0">
                <a:solidFill>
                  <a:schemeClr val="tx2"/>
                </a:solidFill>
                <a:cs typeface="Montserrat Light"/>
              </a:rPr>
              <a:t>Founder &amp; Group CEO of Mediology, South Africa’s largest media independent</a:t>
            </a:r>
            <a:endParaRPr lang="en-ZA" sz="1600" dirty="0">
              <a:solidFill>
                <a:schemeClr val="tx2"/>
              </a:solidFill>
              <a:latin typeface="Montserrat Light"/>
              <a:cs typeface="Montserrat Light"/>
            </a:endParaRPr>
          </a:p>
          <a:p>
            <a:pPr marL="302663" marR="27061" indent="-285750" algn="just" defTabSz="609585">
              <a:spcBef>
                <a:spcPts val="772"/>
              </a:spcBef>
              <a:buFont typeface="Arial" panose="020B0604020202020204" pitchFamily="34" charset="0"/>
              <a:buChar char="•"/>
              <a:tabLst>
                <a:tab pos="5384665" algn="l"/>
                <a:tab pos="5854554" algn="l"/>
              </a:tabLst>
              <a:defRPr/>
            </a:pPr>
            <a:endParaRPr lang="en-ZA" sz="1600" dirty="0">
              <a:solidFill>
                <a:schemeClr val="tx2"/>
              </a:solidFill>
              <a:latin typeface="Montserrat Light"/>
              <a:cs typeface="Montserrat Light"/>
            </a:endParaRPr>
          </a:p>
          <a:p>
            <a:pPr marL="302663" marR="27061" indent="-285750" algn="just" defTabSz="609585">
              <a:spcBef>
                <a:spcPts val="772"/>
              </a:spcBef>
              <a:buFont typeface="Arial" panose="020B0604020202020204" pitchFamily="34" charset="0"/>
              <a:buChar char="•"/>
              <a:tabLst>
                <a:tab pos="5384665" algn="l"/>
                <a:tab pos="5854554" algn="l"/>
              </a:tabLst>
              <a:defRPr/>
            </a:pPr>
            <a:r>
              <a:rPr lang="en-ZA" sz="1600" dirty="0">
                <a:solidFill>
                  <a:schemeClr val="tx2"/>
                </a:solidFill>
                <a:latin typeface="Montserrat Light"/>
                <a:cs typeface="Montserrat Light"/>
              </a:rPr>
              <a:t>Communications Strategist with 30 years experience in both global and local markets</a:t>
            </a:r>
          </a:p>
          <a:p>
            <a:pPr marL="16913" marR="27061" algn="just" defTabSz="609585">
              <a:spcBef>
                <a:spcPts val="772"/>
              </a:spcBef>
              <a:tabLst>
                <a:tab pos="5384665" algn="l"/>
                <a:tab pos="5854554" algn="l"/>
              </a:tabLst>
              <a:defRPr/>
            </a:pPr>
            <a:endParaRPr lang="en-ZA" sz="1600" dirty="0">
              <a:solidFill>
                <a:schemeClr val="tx2"/>
              </a:solidFill>
              <a:cs typeface="Montserrat Light"/>
            </a:endParaRPr>
          </a:p>
          <a:p>
            <a:pPr marL="302663" marR="27061" indent="-285750" algn="just" defTabSz="609585">
              <a:spcBef>
                <a:spcPts val="772"/>
              </a:spcBef>
              <a:buFont typeface="Arial" panose="020B0604020202020204" pitchFamily="34" charset="0"/>
              <a:buChar char="•"/>
              <a:tabLst>
                <a:tab pos="5384665" algn="l"/>
                <a:tab pos="5854554" algn="l"/>
              </a:tabLst>
              <a:defRPr/>
            </a:pPr>
            <a:r>
              <a:rPr lang="en-ZA" sz="1600" dirty="0">
                <a:solidFill>
                  <a:schemeClr val="tx2"/>
                </a:solidFill>
                <a:cs typeface="Montserrat Light"/>
              </a:rPr>
              <a:t>SBCC communication for the past 14 years – this is where my passion lies – together with my passion for Africa!</a:t>
            </a:r>
          </a:p>
          <a:p>
            <a:pPr marL="16913" marR="27061" algn="just" defTabSz="609585">
              <a:spcBef>
                <a:spcPts val="772"/>
              </a:spcBef>
              <a:tabLst>
                <a:tab pos="5384665" algn="l"/>
                <a:tab pos="5854554" algn="l"/>
              </a:tabLst>
              <a:defRPr/>
            </a:pPr>
            <a:endParaRPr lang="en-ZA" sz="1600" dirty="0">
              <a:solidFill>
                <a:schemeClr val="tx2"/>
              </a:solidFill>
              <a:cs typeface="Montserrat Light"/>
            </a:endParaRPr>
          </a:p>
          <a:p>
            <a:pPr marL="302663" marR="27061" indent="-285750" algn="just" defTabSz="609585">
              <a:spcBef>
                <a:spcPts val="772"/>
              </a:spcBef>
              <a:buFont typeface="Arial" panose="020B0604020202020204" pitchFamily="34" charset="0"/>
              <a:buChar char="•"/>
              <a:tabLst>
                <a:tab pos="5384665" algn="l"/>
                <a:tab pos="5854554" algn="l"/>
              </a:tabLst>
              <a:defRPr/>
            </a:pPr>
            <a:r>
              <a:rPr lang="en-ZA" sz="1600" dirty="0">
                <a:solidFill>
                  <a:schemeClr val="tx2"/>
                </a:solidFill>
                <a:cs typeface="Montserrat Light"/>
              </a:rPr>
              <a:t>International Steering Committee member of the SBCC Summit </a:t>
            </a:r>
            <a:endParaRPr lang="en-US" sz="1600" dirty="0">
              <a:solidFill>
                <a:schemeClr val="tx2"/>
              </a:solidFill>
              <a:cs typeface="Montserrat Light"/>
            </a:endParaRPr>
          </a:p>
          <a:p>
            <a:pPr marL="16913" marR="27061" algn="just" defTabSz="609585">
              <a:spcBef>
                <a:spcPts val="772"/>
              </a:spcBef>
              <a:tabLst>
                <a:tab pos="5384665" algn="l"/>
                <a:tab pos="5854554" algn="l"/>
              </a:tabLst>
              <a:defRPr/>
            </a:pPr>
            <a:endParaRPr lang="en-ZA" sz="1600" dirty="0">
              <a:solidFill>
                <a:srgbClr val="414042"/>
              </a:solidFill>
              <a:latin typeface="Montserrat Light"/>
              <a:cs typeface="Montserrat Light"/>
            </a:endParaRPr>
          </a:p>
        </p:txBody>
      </p:sp>
      <p:sp>
        <p:nvSpPr>
          <p:cNvPr id="20" name="Text Placeholder 19">
            <a:extLst>
              <a:ext uri="{FF2B5EF4-FFF2-40B4-BE49-F238E27FC236}">
                <a16:creationId xmlns:a16="http://schemas.microsoft.com/office/drawing/2014/main" id="{F0FAEFB7-3F60-4E04-8E33-FE8B1017252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GB" dirty="0"/>
              <a:t>ANA CARRAPICHANO</a:t>
            </a:r>
          </a:p>
        </p:txBody>
      </p:sp>
      <p:sp>
        <p:nvSpPr>
          <p:cNvPr id="21" name="Text Placeholder 20">
            <a:extLst>
              <a:ext uri="{FF2B5EF4-FFF2-40B4-BE49-F238E27FC236}">
                <a16:creationId xmlns:a16="http://schemas.microsoft.com/office/drawing/2014/main" id="{8FAAF85E-F4F5-4EFC-B86A-B654A70618E7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234951" y="953947"/>
            <a:ext cx="5694362" cy="656462"/>
          </a:xfrm>
        </p:spPr>
        <p:txBody>
          <a:bodyPr/>
          <a:lstStyle/>
          <a:p>
            <a:r>
              <a:rPr lang="en-GB" sz="2133" dirty="0">
                <a:solidFill>
                  <a:schemeClr val="tx2"/>
                </a:solidFill>
              </a:rPr>
              <a:t>FOUNDER AND GROUP CEO </a:t>
            </a:r>
          </a:p>
          <a:p>
            <a:r>
              <a:rPr lang="en-GB" sz="2133" b="1" dirty="0">
                <a:solidFill>
                  <a:schemeClr val="bg2"/>
                </a:solidFill>
              </a:rPr>
              <a:t>MEDIOLOGY</a:t>
            </a:r>
          </a:p>
        </p:txBody>
      </p:sp>
      <p:pic>
        <p:nvPicPr>
          <p:cNvPr id="3" name="Picture 2" descr="A person smiling for the camera&#10;&#10;Description automatically generated with medium confidence">
            <a:extLst>
              <a:ext uri="{FF2B5EF4-FFF2-40B4-BE49-F238E27FC236}">
                <a16:creationId xmlns:a16="http://schemas.microsoft.com/office/drawing/2014/main" id="{AAB6EC99-21F4-FA48-9E0A-90B6E37F758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43975" y="1768492"/>
            <a:ext cx="2830139" cy="42572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1514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A6A52C17-57A5-634B-A0A8-B2697C58B99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In summary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D0F9E30-9D1B-8D44-93CE-F0830140C53D}"/>
              </a:ext>
            </a:extLst>
          </p:cNvPr>
          <p:cNvSpPr txBox="1"/>
          <p:nvPr/>
        </p:nvSpPr>
        <p:spPr>
          <a:xfrm>
            <a:off x="266742" y="1157174"/>
            <a:ext cx="8650125" cy="46160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2"/>
                </a:solidFill>
              </a:rPr>
              <a:t>Thank you to all the presenters and moderators, and you - our audience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2"/>
                </a:solidFill>
              </a:rPr>
              <a:t>Summary of key lessons learnt/take outs of today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2"/>
                </a:solidFill>
              </a:rPr>
              <a:t>Reminder to submit abstracts to the SBCC Summit 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en-US" dirty="0">
              <a:solidFill>
                <a:schemeClr val="tx2"/>
              </a:solidFill>
            </a:endParaRPr>
          </a:p>
          <a:p>
            <a:pPr>
              <a:lnSpc>
                <a:spcPct val="150000"/>
              </a:lnSpc>
            </a:pPr>
            <a:endParaRPr lang="en-US" dirty="0">
              <a:solidFill>
                <a:schemeClr val="tx2"/>
              </a:solidFill>
            </a:endParaRPr>
          </a:p>
          <a:p>
            <a:pPr>
              <a:lnSpc>
                <a:spcPct val="150000"/>
              </a:lnSpc>
            </a:pPr>
            <a:endParaRPr lang="en-US" dirty="0">
              <a:solidFill>
                <a:schemeClr val="tx2"/>
              </a:solidFill>
            </a:endParaRPr>
          </a:p>
          <a:p>
            <a:pPr>
              <a:lnSpc>
                <a:spcPct val="150000"/>
              </a:lnSpc>
            </a:pPr>
            <a:endParaRPr lang="en-US" dirty="0">
              <a:solidFill>
                <a:schemeClr val="tx2"/>
              </a:solidFill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en-US" dirty="0">
              <a:solidFill>
                <a:schemeClr val="tx2"/>
              </a:solidFill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2"/>
                </a:solidFill>
              </a:rPr>
              <a:t>Day 2 – SBCC Training on the Continent</a:t>
            </a:r>
          </a:p>
          <a:p>
            <a:pPr>
              <a:lnSpc>
                <a:spcPct val="150000"/>
              </a:lnSpc>
            </a:pPr>
            <a:endParaRPr lang="en-US" dirty="0">
              <a:solidFill>
                <a:schemeClr val="tx2"/>
              </a:solidFill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en-US" dirty="0">
              <a:solidFill>
                <a:schemeClr val="tx2"/>
              </a:solidFill>
            </a:endParaRPr>
          </a:p>
        </p:txBody>
      </p:sp>
      <p:pic>
        <p:nvPicPr>
          <p:cNvPr id="9" name="Picture 8" descr="A picture containing text, sign&#10;&#10;Description automatically generated">
            <a:extLst>
              <a:ext uri="{FF2B5EF4-FFF2-40B4-BE49-F238E27FC236}">
                <a16:creationId xmlns:a16="http://schemas.microsoft.com/office/drawing/2014/main" id="{81B6F5D8-C985-3E4D-8159-AF19B2261E7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4245" y="2581659"/>
            <a:ext cx="2422525" cy="1694681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0D9E6AC1-B4F2-E247-B2E4-C4901D402516}"/>
              </a:ext>
            </a:extLst>
          </p:cNvPr>
          <p:cNvSpPr txBox="1"/>
          <p:nvPr/>
        </p:nvSpPr>
        <p:spPr>
          <a:xfrm>
            <a:off x="3246702" y="3142013"/>
            <a:ext cx="610076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1" dirty="0">
                <a:hlinkClick r:id="rId3"/>
              </a:rPr>
              <a:t>www.sbccsummit.org</a:t>
            </a:r>
            <a:endParaRPr lang="en-US" b="1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100609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object 9"/>
          <p:cNvSpPr/>
          <p:nvPr/>
        </p:nvSpPr>
        <p:spPr>
          <a:xfrm>
            <a:off x="247220" y="239696"/>
            <a:ext cx="11698344" cy="0"/>
          </a:xfrm>
          <a:custGeom>
            <a:avLst/>
            <a:gdLst/>
            <a:ahLst/>
            <a:cxnLst/>
            <a:rect l="l" t="t" r="r" b="b"/>
            <a:pathLst>
              <a:path w="8784590">
                <a:moveTo>
                  <a:pt x="0" y="0"/>
                </a:moveTo>
                <a:lnTo>
                  <a:pt x="8784005" y="0"/>
                </a:lnTo>
              </a:path>
            </a:pathLst>
          </a:custGeom>
          <a:ln w="9525">
            <a:solidFill>
              <a:srgbClr val="748A98"/>
            </a:solidFill>
          </a:ln>
        </p:spPr>
        <p:txBody>
          <a:bodyPr wrap="square" lIns="0" tIns="0" rIns="0" bIns="0" rtlCol="0"/>
          <a:lstStyle/>
          <a:p>
            <a:pPr defTabSz="609585">
              <a:defRPr/>
            </a:pPr>
            <a:endParaRPr sz="2397" dirty="0">
              <a:solidFill>
                <a:srgbClr val="414042"/>
              </a:solidFill>
              <a:latin typeface="Montserrat Light"/>
            </a:endParaRP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1BE1D78-58B7-A14E-85B4-08C0169C8E7A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1" name="Picture 10" descr="Text&#10;&#10;Description automatically generated">
            <a:extLst>
              <a:ext uri="{FF2B5EF4-FFF2-40B4-BE49-F238E27FC236}">
                <a16:creationId xmlns:a16="http://schemas.microsoft.com/office/drawing/2014/main" id="{463E2581-241E-874C-8E49-F1FF8FC2986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6700" y="641350"/>
            <a:ext cx="11658600" cy="5575300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43DAA233-E814-9047-A3C3-A392F24947E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320337" y="5600259"/>
            <a:ext cx="1604963" cy="5396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75110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64445340-964F-6F40-BBE4-9945B9F6B63F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34951" y="227939"/>
            <a:ext cx="10746316" cy="737766"/>
          </a:xfrm>
        </p:spPr>
        <p:txBody>
          <a:bodyPr/>
          <a:lstStyle/>
          <a:p>
            <a:r>
              <a:rPr lang="en-US" dirty="0"/>
              <a:t>THOUGHTS for building a better future </a:t>
            </a:r>
          </a:p>
          <a:p>
            <a:r>
              <a:rPr lang="en-US" dirty="0"/>
              <a:t>through communication</a:t>
            </a:r>
          </a:p>
        </p:txBody>
      </p:sp>
      <p:graphicFrame>
        <p:nvGraphicFramePr>
          <p:cNvPr id="17" name="TextBox 8">
            <a:extLst>
              <a:ext uri="{FF2B5EF4-FFF2-40B4-BE49-F238E27FC236}">
                <a16:creationId xmlns:a16="http://schemas.microsoft.com/office/drawing/2014/main" id="{CC28E722-94CD-DA65-FC9E-6CCBB4EF7F5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628697216"/>
              </p:ext>
            </p:extLst>
          </p:nvPr>
        </p:nvGraphicFramePr>
        <p:xfrm>
          <a:off x="221456" y="965705"/>
          <a:ext cx="11749087" cy="52322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98724902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02F01C6F-F31B-8241-BC24-4F189FDB7A57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2899023" y="3670325"/>
            <a:ext cx="6226709" cy="2817999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r>
              <a:rPr lang="en-US" dirty="0"/>
              <a:t>Day 2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C1072EC-5FA5-3C42-98DF-559BBE1900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80687" y="2246073"/>
            <a:ext cx="10263381" cy="913313"/>
          </a:xfrm>
        </p:spPr>
        <p:txBody>
          <a:bodyPr anchor="b">
            <a:normAutofit/>
          </a:bodyPr>
          <a:lstStyle/>
          <a:p>
            <a:r>
              <a:rPr lang="en-US" sz="2700" b="1" dirty="0"/>
              <a:t>SBCC TRAINING &amp; PRACTICE IN AFRICA: </a:t>
            </a:r>
          </a:p>
          <a:p>
            <a:r>
              <a:rPr lang="en-US" sz="2700" b="1" dirty="0"/>
              <a:t>LESSONS AND FUTURE DIRECTIONS</a:t>
            </a:r>
          </a:p>
        </p:txBody>
      </p:sp>
    </p:spTree>
    <p:extLst>
      <p:ext uri="{BB962C8B-B14F-4D97-AF65-F5344CB8AC3E}">
        <p14:creationId xmlns:p14="http://schemas.microsoft.com/office/powerpoint/2010/main" val="3410096171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heme/theme1.xml><?xml version="1.0" encoding="utf-8"?>
<a:theme xmlns:a="http://schemas.openxmlformats.org/drawingml/2006/main" name="2_Office Theme">
  <a:themeElements>
    <a:clrScheme name="Custom 39">
      <a:dk1>
        <a:srgbClr val="414042"/>
      </a:dk1>
      <a:lt1>
        <a:srgbClr val="FFFFFF"/>
      </a:lt1>
      <a:dk2>
        <a:srgbClr val="1B2140"/>
      </a:dk2>
      <a:lt2>
        <a:srgbClr val="C60202"/>
      </a:lt2>
      <a:accent1>
        <a:srgbClr val="1B2140"/>
      </a:accent1>
      <a:accent2>
        <a:srgbClr val="C60202"/>
      </a:accent2>
      <a:accent3>
        <a:srgbClr val="83889F"/>
      </a:accent3>
      <a:accent4>
        <a:srgbClr val="C60202"/>
      </a:accent4>
      <a:accent5>
        <a:srgbClr val="810101"/>
      </a:accent5>
      <a:accent6>
        <a:srgbClr val="CECECE"/>
      </a:accent6>
      <a:hlink>
        <a:srgbClr val="1B2140"/>
      </a:hlink>
      <a:folHlink>
        <a:srgbClr val="4F4F4F"/>
      </a:folHlink>
    </a:clrScheme>
    <a:fontScheme name="Custom 4">
      <a:majorFont>
        <a:latin typeface="Montserrat"/>
        <a:ea typeface=""/>
        <a:cs typeface=""/>
      </a:majorFont>
      <a:minorFont>
        <a:latin typeface="Montserrat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289</TotalTime>
  <Words>291</Words>
  <Application>Microsoft Macintosh PowerPoint</Application>
  <PresentationFormat>Widescreen</PresentationFormat>
  <Paragraphs>46</Paragraphs>
  <Slides>6</Slides>
  <Notes>3</Notes>
  <HiddenSlides>0</HiddenSlides>
  <MMClips>0</MMClips>
  <ScaleCrop>false</ScaleCrop>
  <HeadingPairs>
    <vt:vector size="8" baseType="variant">
      <vt:variant>
        <vt:lpstr>Fonts Used</vt:lpstr>
      </vt:variant>
      <vt:variant>
        <vt:i4>10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8" baseType="lpstr">
      <vt:lpstr>Arial</vt:lpstr>
      <vt:lpstr>Calibri</vt:lpstr>
      <vt:lpstr>Century Schoolbook</vt:lpstr>
      <vt:lpstr>Georgia</vt:lpstr>
      <vt:lpstr>Gotham Medium</vt:lpstr>
      <vt:lpstr>Interstate-Light</vt:lpstr>
      <vt:lpstr>Lucida Grande</vt:lpstr>
      <vt:lpstr>Montserrat</vt:lpstr>
      <vt:lpstr>Montserrat Light</vt:lpstr>
      <vt:lpstr>Wingdings</vt:lpstr>
      <vt:lpstr>2_Office Theme</vt:lpstr>
      <vt:lpstr>think-cell Slide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SBCC TRAINING &amp; PRACTICE IN AFRICA:  LESSONS AND FUTURE DIRECTIONS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Ana Carrapichano</dc:creator>
  <cp:lastModifiedBy>Ana Carrapichano</cp:lastModifiedBy>
  <cp:revision>95</cp:revision>
  <dcterms:created xsi:type="dcterms:W3CDTF">2022-03-22T06:19:20Z</dcterms:created>
  <dcterms:modified xsi:type="dcterms:W3CDTF">2022-03-22T11:11:15Z</dcterms:modified>
</cp:coreProperties>
</file>