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06" r:id="rId4"/>
    <p:sldMasterId id="2147483707" r:id="rId5"/>
    <p:sldMasterId id="2147483708" r:id="rId6"/>
    <p:sldMasterId id="2147483709"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Lst>
  <p:sldSz cy="10287000" cx="18288000"/>
  <p:notesSz cx="6858000" cy="9144000"/>
  <p:embeddedFontLst>
    <p:embeddedFont>
      <p:font typeface="Lato"/>
      <p:regular r:id="rId33"/>
      <p:bold r:id="rId34"/>
      <p:italic r:id="rId35"/>
      <p:boldItalic r:id="rId36"/>
    </p:embeddedFont>
    <p:embeddedFont>
      <p:font typeface="Montserrat"/>
      <p:regular r:id="rId37"/>
      <p:bold r:id="rId38"/>
      <p:italic r:id="rId39"/>
      <p:boldItalic r:id="rId40"/>
    </p:embeddedFont>
    <p:embeddedFont>
      <p:font typeface="Helvetica Neue"/>
      <p:regular r:id="rId41"/>
      <p:bold r:id="rId42"/>
      <p:italic r:id="rId43"/>
      <p:bold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Montserrat-boldItalic.fntdata"/><Relationship Id="rId20" Type="http://schemas.openxmlformats.org/officeDocument/2006/relationships/slide" Target="slides/slide12.xml"/><Relationship Id="rId42" Type="http://schemas.openxmlformats.org/officeDocument/2006/relationships/font" Target="fonts/HelveticaNeue-bold.fntdata"/><Relationship Id="rId41" Type="http://schemas.openxmlformats.org/officeDocument/2006/relationships/font" Target="fonts/HelveticaNeue-regular.fntdata"/><Relationship Id="rId22" Type="http://schemas.openxmlformats.org/officeDocument/2006/relationships/slide" Target="slides/slide14.xml"/><Relationship Id="rId44" Type="http://schemas.openxmlformats.org/officeDocument/2006/relationships/font" Target="fonts/HelveticaNeue-boldItalic.fntdata"/><Relationship Id="rId21" Type="http://schemas.openxmlformats.org/officeDocument/2006/relationships/slide" Target="slides/slide13.xml"/><Relationship Id="rId43" Type="http://schemas.openxmlformats.org/officeDocument/2006/relationships/font" Target="fonts/HelveticaNeue-italic.fntdata"/><Relationship Id="rId24" Type="http://schemas.openxmlformats.org/officeDocument/2006/relationships/slide" Target="slides/slide16.xml"/><Relationship Id="rId23" Type="http://schemas.openxmlformats.org/officeDocument/2006/relationships/slide" Target="slides/slide15.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slide" Target="slides/slide21.xml"/><Relationship Id="rId7" Type="http://schemas.openxmlformats.org/officeDocument/2006/relationships/slideMaster" Target="slideMasters/slideMaster4.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11" Type="http://schemas.openxmlformats.org/officeDocument/2006/relationships/slide" Target="slides/slide3.xml"/><Relationship Id="rId33" Type="http://schemas.openxmlformats.org/officeDocument/2006/relationships/font" Target="fonts/Lato-regular.fntdata"/><Relationship Id="rId10" Type="http://schemas.openxmlformats.org/officeDocument/2006/relationships/slide" Target="slides/slide2.xml"/><Relationship Id="rId32" Type="http://schemas.openxmlformats.org/officeDocument/2006/relationships/slide" Target="slides/slide24.xml"/><Relationship Id="rId13" Type="http://schemas.openxmlformats.org/officeDocument/2006/relationships/slide" Target="slides/slide5.xml"/><Relationship Id="rId35" Type="http://schemas.openxmlformats.org/officeDocument/2006/relationships/font" Target="fonts/Lato-italic.fntdata"/><Relationship Id="rId12" Type="http://schemas.openxmlformats.org/officeDocument/2006/relationships/slide" Target="slides/slide4.xml"/><Relationship Id="rId34" Type="http://schemas.openxmlformats.org/officeDocument/2006/relationships/font" Target="fonts/Lato-bold.fntdata"/><Relationship Id="rId15" Type="http://schemas.openxmlformats.org/officeDocument/2006/relationships/slide" Target="slides/slide7.xml"/><Relationship Id="rId37" Type="http://schemas.openxmlformats.org/officeDocument/2006/relationships/font" Target="fonts/Montserrat-regular.fntdata"/><Relationship Id="rId14" Type="http://schemas.openxmlformats.org/officeDocument/2006/relationships/slide" Target="slides/slide6.xml"/><Relationship Id="rId36" Type="http://schemas.openxmlformats.org/officeDocument/2006/relationships/font" Target="fonts/Lato-boldItalic.fntdata"/><Relationship Id="rId17" Type="http://schemas.openxmlformats.org/officeDocument/2006/relationships/slide" Target="slides/slide9.xml"/><Relationship Id="rId39" Type="http://schemas.openxmlformats.org/officeDocument/2006/relationships/font" Target="fonts/Montserrat-italic.fntdata"/><Relationship Id="rId16" Type="http://schemas.openxmlformats.org/officeDocument/2006/relationships/slide" Target="slides/slide8.xml"/><Relationship Id="rId38" Type="http://schemas.openxmlformats.org/officeDocument/2006/relationships/font" Target="fonts/Montserrat-bold.fntdata"/><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1163d62d4f4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9" name="Google Shape;369;g1163d62d4f4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104ca2ec55f_1_11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g104ca2ec55f_1_1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104ca2ec55f_1_315:notes"/>
          <p:cNvSpPr/>
          <p:nvPr>
            <p:ph idx="2" type="sldImg"/>
          </p:nvPr>
        </p:nvSpPr>
        <p:spPr>
          <a:xfrm>
            <a:off x="2290763" y="512763"/>
            <a:ext cx="45624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4" name="Google Shape;384;g104ca2ec55f_1_3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5" name="Google Shape;385;g104ca2ec55f_1_31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104f20cf14f_0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0" name="Google Shape;390;g104f20cf14f_0_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Source: https://reliefweb.int/report/world/gender-displacement-and-climate-change-july-2020</a:t>
            </a:r>
            <a:endParaRPr/>
          </a:p>
          <a:p>
            <a:pPr indent="0" lvl="0" marL="0" rtl="0" algn="l">
              <a:spcBef>
                <a:spcPts val="0"/>
              </a:spcBef>
              <a:spcAft>
                <a:spcPts val="0"/>
              </a:spcAft>
              <a:buNone/>
            </a:pPr>
            <a:r>
              <a:rPr b="0" i="0" lang="en-US">
                <a:solidFill>
                  <a:srgbClr val="000000"/>
                </a:solidFill>
                <a:latin typeface="Times New Roman"/>
                <a:ea typeface="Times New Roman"/>
                <a:cs typeface="Times New Roman"/>
                <a:sym typeface="Times New Roman"/>
              </a:rPr>
              <a:t>https://www.sierraclub.org/gender/women-move-changing-climate</a:t>
            </a:r>
            <a:endParaRPr/>
          </a:p>
          <a:p>
            <a:pPr indent="0" lvl="0" marL="0" rtl="0" algn="l">
              <a:spcBef>
                <a:spcPts val="0"/>
              </a:spcBef>
              <a:spcAft>
                <a:spcPts val="0"/>
              </a:spcAft>
              <a:buNone/>
            </a:pPr>
            <a:r>
              <a:rPr lang="en-US" sz="1200"/>
              <a:t>OECD Social Institutions and Gender Index (2014), </a:t>
            </a:r>
            <a:endParaRPr b="0" i="0">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SzPts val="1200"/>
              <a:buFont typeface="Calibri"/>
              <a:buNone/>
            </a:pPr>
            <a:r>
              <a:rPr lang="en-US"/>
              <a:t>https://unfccc.int/sites/default/files/resource/sbi2019_inf8.pdf </a:t>
            </a:r>
            <a:endParaRPr/>
          </a:p>
          <a:p>
            <a:pPr indent="0" lvl="0" marL="0" rtl="0" algn="l">
              <a:spcBef>
                <a:spcPts val="0"/>
              </a:spcBef>
              <a:spcAft>
                <a:spcPts val="0"/>
              </a:spcAft>
              <a:buNone/>
            </a:pPr>
            <a:r>
              <a:rPr lang="en-US"/>
              <a:t>https://digitalcommons.law.uw.edu/wjelp/vol4/iss1/6/</a:t>
            </a:r>
            <a:endParaRPr/>
          </a:p>
        </p:txBody>
      </p:sp>
      <p:sp>
        <p:nvSpPr>
          <p:cNvPr id="391" name="Google Shape;391;g104f20cf14f_0_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105163e0cde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1" name="Google Shape;401;g105163e0cde_1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Source: https://reliefweb.int/report/world/gender-displacement-and-climate-change-july-2020</a:t>
            </a:r>
            <a:endParaRPr/>
          </a:p>
          <a:p>
            <a:pPr indent="0" lvl="0" marL="0" rtl="0" algn="l">
              <a:spcBef>
                <a:spcPts val="0"/>
              </a:spcBef>
              <a:spcAft>
                <a:spcPts val="0"/>
              </a:spcAft>
              <a:buNone/>
            </a:pPr>
            <a:r>
              <a:rPr b="0" i="0" lang="en-US">
                <a:solidFill>
                  <a:srgbClr val="000000"/>
                </a:solidFill>
                <a:latin typeface="Times New Roman"/>
                <a:ea typeface="Times New Roman"/>
                <a:cs typeface="Times New Roman"/>
                <a:sym typeface="Times New Roman"/>
              </a:rPr>
              <a:t>https://www.sierraclub.org/gender/women-move-changing-climate</a:t>
            </a:r>
            <a:endParaRPr/>
          </a:p>
          <a:p>
            <a:pPr indent="0" lvl="0" marL="0" rtl="0" algn="l">
              <a:spcBef>
                <a:spcPts val="0"/>
              </a:spcBef>
              <a:spcAft>
                <a:spcPts val="0"/>
              </a:spcAft>
              <a:buNone/>
            </a:pPr>
            <a:r>
              <a:rPr lang="en-US" sz="1200"/>
              <a:t>OECD Social Institutions and Gender Index (2014), </a:t>
            </a:r>
            <a:endParaRPr b="0" i="0">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SzPts val="1200"/>
              <a:buFont typeface="Calibri"/>
              <a:buNone/>
            </a:pPr>
            <a:r>
              <a:rPr lang="en-US"/>
              <a:t>https://unfccc.int/sites/default/files/resource/sbi2019_inf8.pdf </a:t>
            </a:r>
            <a:endParaRPr/>
          </a:p>
          <a:p>
            <a:pPr indent="0" lvl="0" marL="0" rtl="0" algn="l">
              <a:spcBef>
                <a:spcPts val="0"/>
              </a:spcBef>
              <a:spcAft>
                <a:spcPts val="0"/>
              </a:spcAft>
              <a:buNone/>
            </a:pPr>
            <a:r>
              <a:rPr lang="en-US"/>
              <a:t>https://digitalcommons.law.uw.edu/wjelp/vol4/iss1/6/</a:t>
            </a:r>
            <a:endParaRPr/>
          </a:p>
        </p:txBody>
      </p:sp>
      <p:sp>
        <p:nvSpPr>
          <p:cNvPr id="402" name="Google Shape;402;g105163e0cde_1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104f20cf14f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2" name="Google Shape;412;g104f20cf14f_0_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Source:</a:t>
            </a:r>
            <a:endParaRPr/>
          </a:p>
          <a:p>
            <a:pPr indent="0" lvl="0" marL="0" rtl="0" algn="l">
              <a:spcBef>
                <a:spcPts val="0"/>
              </a:spcBef>
              <a:spcAft>
                <a:spcPts val="0"/>
              </a:spcAft>
              <a:buNone/>
            </a:pPr>
            <a:r>
              <a:rPr lang="en-US"/>
              <a:t>a) Neumayer, Eric &amp; Plümper, Thomas. (2007). The Gendered Nature of Natural Disasters: The Impact of Catastrophic Events on the Gender Gap in Life Expectancy, 1981-2002. Annals of the Association of American Geographers. 97. </a:t>
            </a:r>
            <a:endParaRPr/>
          </a:p>
        </p:txBody>
      </p:sp>
      <p:sp>
        <p:nvSpPr>
          <p:cNvPr id="413" name="Google Shape;413;g104f20cf14f_0_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104ca2ec55f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2" name="Google Shape;422;g104ca2ec55f_0_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US"/>
              <a:t>I just would like to take few minutes to reflect on the UNFPA value proposition on climate change that was launched in December and highlight key points and proposed action for how we see the integration of CC in our programming.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104ca2ec55f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9" name="Google Shape;429;g104ca2ec55f_0_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sz="2100"/>
              <a:t>Lancet call to Action : “</a:t>
            </a:r>
            <a:r>
              <a:rPr lang="en-US" sz="2200">
                <a:solidFill>
                  <a:srgbClr val="1C1D1E"/>
                </a:solidFill>
                <a:highlight>
                  <a:srgbClr val="FFFFFF"/>
                </a:highlight>
              </a:rPr>
              <a:t>Climate adaptation plans need to consider vulnerable populations such as pregnant women and neonates and a broad multisectoral approach to improve overall resilience of societies”.</a:t>
            </a:r>
            <a:endParaRPr sz="210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104ca2ec55f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5" name="Google Shape;435;g104ca2ec55f_0_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104ca2ec55f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1" name="Google Shape;441;g104ca2ec55f_0_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104ca2ec55f_1_1117:notes"/>
          <p:cNvSpPr/>
          <p:nvPr>
            <p:ph idx="2" type="sldImg"/>
          </p:nvPr>
        </p:nvSpPr>
        <p:spPr>
          <a:xfrm>
            <a:off x="2290763" y="512763"/>
            <a:ext cx="45624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7" name="Google Shape;447;g104ca2ec55f_1_11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8" name="Google Shape;448;g104ca2ec55f_1_11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3" name="Google Shape;453;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30200" lvl="0" marL="457200" rtl="0" algn="just">
              <a:lnSpc>
                <a:spcPct val="115000"/>
              </a:lnSpc>
              <a:spcBef>
                <a:spcPts val="900"/>
              </a:spcBef>
              <a:spcAft>
                <a:spcPts val="0"/>
              </a:spcAft>
              <a:buClr>
                <a:schemeClr val="dk1"/>
              </a:buClr>
              <a:buSzPts val="1600"/>
              <a:buAutoNum type="arabicPeriod"/>
            </a:pPr>
            <a:r>
              <a:rPr lang="en-US" sz="1600">
                <a:solidFill>
                  <a:schemeClr val="dk1"/>
                </a:solidFill>
              </a:rPr>
              <a:t>Strengthen individual and community resilience by investing in a </a:t>
            </a:r>
            <a:r>
              <a:rPr b="1" i="1" lang="en-US" sz="1600">
                <a:solidFill>
                  <a:schemeClr val="dk1"/>
                </a:solidFill>
              </a:rPr>
              <a:t>healthy, educated, empowered population</a:t>
            </a:r>
            <a:r>
              <a:rPr lang="en-US" sz="1600">
                <a:solidFill>
                  <a:schemeClr val="dk1"/>
                </a:solidFill>
              </a:rPr>
              <a:t> whose sexual and reproductive health and rights are addressed and fulfilled. </a:t>
            </a:r>
            <a:endParaRPr sz="1600">
              <a:solidFill>
                <a:schemeClr val="dk1"/>
              </a:solidFill>
            </a:endParaRPr>
          </a:p>
          <a:p>
            <a:pPr indent="-330200" lvl="0" marL="457200" rtl="0" algn="l">
              <a:lnSpc>
                <a:spcPct val="115000"/>
              </a:lnSpc>
              <a:spcBef>
                <a:spcPts val="0"/>
              </a:spcBef>
              <a:spcAft>
                <a:spcPts val="0"/>
              </a:spcAft>
              <a:buClr>
                <a:schemeClr val="dk1"/>
              </a:buClr>
              <a:buSzPts val="1600"/>
              <a:buAutoNum type="arabicPeriod"/>
            </a:pPr>
            <a:r>
              <a:rPr b="1" i="1" lang="en-US" sz="1600">
                <a:solidFill>
                  <a:schemeClr val="dk1"/>
                </a:solidFill>
              </a:rPr>
              <a:t>Climate-resilient health, protection and education systems</a:t>
            </a:r>
            <a:r>
              <a:rPr lang="en-US" sz="1600">
                <a:solidFill>
                  <a:schemeClr val="dk1"/>
                </a:solidFill>
              </a:rPr>
              <a:t>; health systems should account for new threats and changing disease vectors to protect SRH service provision; protection systems should account for increased climate-related stresses on livelihoods, security of place, mental health and other factors, etc.</a:t>
            </a:r>
            <a:endParaRPr sz="1600">
              <a:solidFill>
                <a:schemeClr val="dk1"/>
              </a:solidFill>
            </a:endParaRPr>
          </a:p>
          <a:p>
            <a:pPr indent="-330200" lvl="0" marL="457200" rtl="0" algn="just">
              <a:lnSpc>
                <a:spcPct val="115000"/>
              </a:lnSpc>
              <a:spcBef>
                <a:spcPts val="0"/>
              </a:spcBef>
              <a:spcAft>
                <a:spcPts val="0"/>
              </a:spcAft>
              <a:buClr>
                <a:schemeClr val="dk1"/>
              </a:buClr>
              <a:buSzPts val="1600"/>
              <a:buAutoNum type="arabicPeriod"/>
            </a:pPr>
            <a:r>
              <a:rPr b="1" i="1" lang="en-US" sz="1600">
                <a:solidFill>
                  <a:schemeClr val="dk1"/>
                </a:solidFill>
              </a:rPr>
              <a:t>Risk reduction, enhanced preparedness and strengthened emergency response</a:t>
            </a:r>
            <a:r>
              <a:rPr lang="en-US" sz="1600">
                <a:solidFill>
                  <a:schemeClr val="dk1"/>
                </a:solidFill>
              </a:rPr>
              <a:t>, with focus on early warning and early action on climate-related hazards and scaled up humanitarian capacity that accounts for climate projections.</a:t>
            </a:r>
            <a:endParaRPr sz="1600">
              <a:solidFill>
                <a:schemeClr val="dk1"/>
              </a:solidFill>
            </a:endParaRPr>
          </a:p>
          <a:p>
            <a:pPr indent="-330200" lvl="0" marL="457200" rtl="0" algn="just">
              <a:lnSpc>
                <a:spcPct val="115000"/>
              </a:lnSpc>
              <a:spcBef>
                <a:spcPts val="0"/>
              </a:spcBef>
              <a:spcAft>
                <a:spcPts val="0"/>
              </a:spcAft>
              <a:buClr>
                <a:schemeClr val="dk1"/>
              </a:buClr>
              <a:buSzPts val="1600"/>
              <a:buAutoNum type="arabicPeriod"/>
            </a:pPr>
            <a:r>
              <a:rPr b="1" i="1" lang="en-US" sz="1600">
                <a:solidFill>
                  <a:schemeClr val="dk1"/>
                </a:solidFill>
              </a:rPr>
              <a:t>Strong data systems for climate vulnerability and adaptive capacity: </a:t>
            </a:r>
            <a:r>
              <a:rPr lang="en-US" sz="1600">
                <a:solidFill>
                  <a:schemeClr val="dk1"/>
                </a:solidFill>
              </a:rPr>
              <a:t>Early warning and response for all relevant sectors should be built on strong evidence and data systems, national and sub-national projections, responsive planning and ability to support data and information flow through climate-related impacts and crises.</a:t>
            </a:r>
            <a:endParaRPr sz="1600">
              <a:solidFill>
                <a:schemeClr val="dk1"/>
              </a:solidFill>
            </a:endParaRPr>
          </a:p>
          <a:p>
            <a:pPr indent="0" lvl="0" marL="0" rtl="0" algn="l">
              <a:lnSpc>
                <a:spcPct val="100000"/>
              </a:lnSpc>
              <a:spcBef>
                <a:spcPts val="90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104ca2ec55f_0_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459" name="Google Shape;459;g104ca2ec55f_0_5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460" name="Google Shape;460;g104ca2ec55f_0_5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104ca2ec55f_0_58: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67" name="Google Shape;467;g104ca2ec55f_0_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11727fe2e0d_0_269: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77" name="Google Shape;477;g11727fe2e0d_0_2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104ca2ec55f_0_66: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Yemen comments that ‘climate change and expanding ecological scarcities’ may trigger ‘further social tensions and resources conflicts’ while Somalia describes how ‘watering points have an inherent potential to act as conflict triggers...particularly during times of drought’ (Yemen iNDC, 2015: p3; Somalia iNDC, 2015: p19). Sudan describes competition over resources and conflicts as a key area of vulnerability (Sudan iNDC, 2017: p11).</a:t>
            </a:r>
            <a:endParaRPr/>
          </a:p>
        </p:txBody>
      </p:sp>
      <p:sp>
        <p:nvSpPr>
          <p:cNvPr id="488" name="Google Shape;488;g104ca2ec55f_0_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104ca2ec55f_0_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5" name="Google Shape;495;g104ca2ec55f_0_7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496" name="Google Shape;496;g104ca2ec55f_0_7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104ca2ec55f_0_7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2" name="Google Shape;502;g104ca2ec55f_0_7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11727fe2e0d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8" name="Google Shape;508;g11727fe2e0d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11727fe2e0d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4" name="Google Shape;514;g11727fe2e0d_0_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11727fe2e0d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0" name="Google Shape;520;g11727fe2e0d_0_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g11727fe2e0d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6" name="Google Shape;526;g11727fe2e0d_0_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104ca2ec55f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2" name="Google Shape;532;g104ca2ec55f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1163d62d4f4_0_358:notes"/>
          <p:cNvSpPr txBox="1"/>
          <p:nvPr>
            <p:ph idx="12" type="sldNum"/>
          </p:nvPr>
        </p:nvSpPr>
        <p:spPr>
          <a:xfrm>
            <a:off x="3885416" y="8686488"/>
            <a:ext cx="2972700" cy="457500"/>
          </a:xfrm>
          <a:prstGeom prst="rect">
            <a:avLst/>
          </a:prstGeom>
          <a:noFill/>
          <a:ln>
            <a:noFill/>
          </a:ln>
        </p:spPr>
        <p:txBody>
          <a:bodyPr anchorCtr="0" anchor="b" bIns="46225" lIns="92425" spcFirstLastPara="1" rIns="92425" wrap="square" tIns="46225">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538" name="Google Shape;538;g1163d62d4f4_0_3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39" name="Google Shape;539;g1163d62d4f4_0_358:notes"/>
          <p:cNvSpPr txBox="1"/>
          <p:nvPr>
            <p:ph idx="1" type="body"/>
          </p:nvPr>
        </p:nvSpPr>
        <p:spPr>
          <a:xfrm>
            <a:off x="914402" y="4344025"/>
            <a:ext cx="5029200" cy="4114500"/>
          </a:xfrm>
          <a:prstGeom prst="rect">
            <a:avLst/>
          </a:prstGeom>
          <a:noFill/>
          <a:ln>
            <a:noFill/>
          </a:ln>
        </p:spPr>
        <p:txBody>
          <a:bodyPr anchorCtr="0" anchor="t" bIns="46225" lIns="92425" spcFirstLastPara="1" rIns="92425" wrap="square" tIns="462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8.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2.jp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1.jp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623416" y="1489150"/>
            <a:ext cx="17041200" cy="4105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10400"/>
            </a:lvl1pPr>
            <a:lvl2pPr lvl="1" algn="ctr">
              <a:lnSpc>
                <a:spcPct val="100000"/>
              </a:lnSpc>
              <a:spcBef>
                <a:spcPts val="0"/>
              </a:spcBef>
              <a:spcAft>
                <a:spcPts val="0"/>
              </a:spcAft>
              <a:buSzPts val="5200"/>
              <a:buNone/>
              <a:defRPr sz="10400"/>
            </a:lvl2pPr>
            <a:lvl3pPr lvl="2" algn="ctr">
              <a:lnSpc>
                <a:spcPct val="100000"/>
              </a:lnSpc>
              <a:spcBef>
                <a:spcPts val="0"/>
              </a:spcBef>
              <a:spcAft>
                <a:spcPts val="0"/>
              </a:spcAft>
              <a:buSzPts val="5200"/>
              <a:buNone/>
              <a:defRPr sz="10400"/>
            </a:lvl3pPr>
            <a:lvl4pPr lvl="3" algn="ctr">
              <a:lnSpc>
                <a:spcPct val="100000"/>
              </a:lnSpc>
              <a:spcBef>
                <a:spcPts val="0"/>
              </a:spcBef>
              <a:spcAft>
                <a:spcPts val="0"/>
              </a:spcAft>
              <a:buSzPts val="5200"/>
              <a:buNone/>
              <a:defRPr sz="10400"/>
            </a:lvl4pPr>
            <a:lvl5pPr lvl="4" algn="ctr">
              <a:lnSpc>
                <a:spcPct val="100000"/>
              </a:lnSpc>
              <a:spcBef>
                <a:spcPts val="0"/>
              </a:spcBef>
              <a:spcAft>
                <a:spcPts val="0"/>
              </a:spcAft>
              <a:buSzPts val="5200"/>
              <a:buNone/>
              <a:defRPr sz="10400"/>
            </a:lvl5pPr>
            <a:lvl6pPr lvl="5" algn="ctr">
              <a:lnSpc>
                <a:spcPct val="100000"/>
              </a:lnSpc>
              <a:spcBef>
                <a:spcPts val="0"/>
              </a:spcBef>
              <a:spcAft>
                <a:spcPts val="0"/>
              </a:spcAft>
              <a:buSzPts val="5200"/>
              <a:buNone/>
              <a:defRPr sz="10400"/>
            </a:lvl6pPr>
            <a:lvl7pPr lvl="6" algn="ctr">
              <a:lnSpc>
                <a:spcPct val="100000"/>
              </a:lnSpc>
              <a:spcBef>
                <a:spcPts val="0"/>
              </a:spcBef>
              <a:spcAft>
                <a:spcPts val="0"/>
              </a:spcAft>
              <a:buSzPts val="5200"/>
              <a:buNone/>
              <a:defRPr sz="10400"/>
            </a:lvl7pPr>
            <a:lvl8pPr lvl="7" algn="ctr">
              <a:lnSpc>
                <a:spcPct val="100000"/>
              </a:lnSpc>
              <a:spcBef>
                <a:spcPts val="0"/>
              </a:spcBef>
              <a:spcAft>
                <a:spcPts val="0"/>
              </a:spcAft>
              <a:buSzPts val="5200"/>
              <a:buNone/>
              <a:defRPr sz="10400"/>
            </a:lvl8pPr>
            <a:lvl9pPr lvl="8" algn="ctr">
              <a:lnSpc>
                <a:spcPct val="100000"/>
              </a:lnSpc>
              <a:spcBef>
                <a:spcPts val="0"/>
              </a:spcBef>
              <a:spcAft>
                <a:spcPts val="0"/>
              </a:spcAft>
              <a:buSzPts val="5200"/>
              <a:buNone/>
              <a:defRPr sz="10400"/>
            </a:lvl9pPr>
          </a:lstStyle>
          <a:p/>
        </p:txBody>
      </p:sp>
      <p:sp>
        <p:nvSpPr>
          <p:cNvPr id="13" name="Google Shape;13;p2"/>
          <p:cNvSpPr txBox="1"/>
          <p:nvPr>
            <p:ph idx="1" type="subTitle"/>
          </p:nvPr>
        </p:nvSpPr>
        <p:spPr>
          <a:xfrm>
            <a:off x="623400" y="5668250"/>
            <a:ext cx="17041200" cy="15852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5600"/>
            </a:lvl1pPr>
            <a:lvl2pPr lvl="1" algn="ctr">
              <a:lnSpc>
                <a:spcPct val="100000"/>
              </a:lnSpc>
              <a:spcBef>
                <a:spcPts val="0"/>
              </a:spcBef>
              <a:spcAft>
                <a:spcPts val="0"/>
              </a:spcAft>
              <a:buSzPts val="2800"/>
              <a:buNone/>
              <a:defRPr sz="5600"/>
            </a:lvl2pPr>
            <a:lvl3pPr lvl="2" algn="ctr">
              <a:lnSpc>
                <a:spcPct val="100000"/>
              </a:lnSpc>
              <a:spcBef>
                <a:spcPts val="0"/>
              </a:spcBef>
              <a:spcAft>
                <a:spcPts val="0"/>
              </a:spcAft>
              <a:buSzPts val="2800"/>
              <a:buNone/>
              <a:defRPr sz="5600"/>
            </a:lvl3pPr>
            <a:lvl4pPr lvl="3" algn="ctr">
              <a:lnSpc>
                <a:spcPct val="100000"/>
              </a:lnSpc>
              <a:spcBef>
                <a:spcPts val="0"/>
              </a:spcBef>
              <a:spcAft>
                <a:spcPts val="0"/>
              </a:spcAft>
              <a:buSzPts val="2800"/>
              <a:buNone/>
              <a:defRPr sz="5600"/>
            </a:lvl4pPr>
            <a:lvl5pPr lvl="4" algn="ctr">
              <a:lnSpc>
                <a:spcPct val="100000"/>
              </a:lnSpc>
              <a:spcBef>
                <a:spcPts val="0"/>
              </a:spcBef>
              <a:spcAft>
                <a:spcPts val="0"/>
              </a:spcAft>
              <a:buSzPts val="2800"/>
              <a:buNone/>
              <a:defRPr sz="5600"/>
            </a:lvl5pPr>
            <a:lvl6pPr lvl="5" algn="ctr">
              <a:lnSpc>
                <a:spcPct val="100000"/>
              </a:lnSpc>
              <a:spcBef>
                <a:spcPts val="0"/>
              </a:spcBef>
              <a:spcAft>
                <a:spcPts val="0"/>
              </a:spcAft>
              <a:buSzPts val="2800"/>
              <a:buNone/>
              <a:defRPr sz="5600"/>
            </a:lvl6pPr>
            <a:lvl7pPr lvl="6" algn="ctr">
              <a:lnSpc>
                <a:spcPct val="100000"/>
              </a:lnSpc>
              <a:spcBef>
                <a:spcPts val="0"/>
              </a:spcBef>
              <a:spcAft>
                <a:spcPts val="0"/>
              </a:spcAft>
              <a:buSzPts val="2800"/>
              <a:buNone/>
              <a:defRPr sz="5600"/>
            </a:lvl7pPr>
            <a:lvl8pPr lvl="7" algn="ctr">
              <a:lnSpc>
                <a:spcPct val="100000"/>
              </a:lnSpc>
              <a:spcBef>
                <a:spcPts val="0"/>
              </a:spcBef>
              <a:spcAft>
                <a:spcPts val="0"/>
              </a:spcAft>
              <a:buSzPts val="2800"/>
              <a:buNone/>
              <a:defRPr sz="5600"/>
            </a:lvl8pPr>
            <a:lvl9pPr lvl="8" algn="ctr">
              <a:lnSpc>
                <a:spcPct val="100000"/>
              </a:lnSpc>
              <a:spcBef>
                <a:spcPts val="0"/>
              </a:spcBef>
              <a:spcAft>
                <a:spcPts val="0"/>
              </a:spcAft>
              <a:buSzPts val="2800"/>
              <a:buNone/>
              <a:defRPr sz="5600"/>
            </a:lvl9pPr>
          </a:lstStyle>
          <a:p/>
        </p:txBody>
      </p:sp>
      <p:sp>
        <p:nvSpPr>
          <p:cNvPr id="14" name="Google Shape;14;p2"/>
          <p:cNvSpPr txBox="1"/>
          <p:nvPr>
            <p:ph idx="12" type="sldNum"/>
          </p:nvPr>
        </p:nvSpPr>
        <p:spPr>
          <a:xfrm>
            <a:off x="16944916" y="9326434"/>
            <a:ext cx="1097400" cy="7872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2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2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2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2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2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2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2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2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2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mplate - Image" showMasterSp="0">
  <p:cSld name="Template - Image">
    <p:bg>
      <p:bgPr>
        <a:solidFill>
          <a:srgbClr val="FFFFFF"/>
        </a:solidFill>
      </p:bgPr>
    </p:bg>
    <p:spTree>
      <p:nvGrpSpPr>
        <p:cNvPr id="15" name="Shape 15"/>
        <p:cNvGrpSpPr/>
        <p:nvPr/>
      </p:nvGrpSpPr>
      <p:grpSpPr>
        <a:xfrm>
          <a:off x="0" y="0"/>
          <a:ext cx="0" cy="0"/>
          <a:chOff x="0" y="0"/>
          <a:chExt cx="0" cy="0"/>
        </a:xfrm>
      </p:grpSpPr>
      <p:pic>
        <p:nvPicPr>
          <p:cNvPr descr="Billede 8" id="16" name="Google Shape;16;p3"/>
          <p:cNvPicPr preferRelativeResize="0"/>
          <p:nvPr/>
        </p:nvPicPr>
        <p:blipFill rotWithShape="1">
          <a:blip r:embed="rId2">
            <a:alphaModFix/>
          </a:blip>
          <a:srcRect b="0" l="0" r="0" t="0"/>
          <a:stretch/>
        </p:blipFill>
        <p:spPr>
          <a:xfrm>
            <a:off x="15671006" y="545307"/>
            <a:ext cx="1907382" cy="854870"/>
          </a:xfrm>
          <a:prstGeom prst="rect">
            <a:avLst/>
          </a:prstGeom>
          <a:noFill/>
          <a:ln>
            <a:noFill/>
          </a:ln>
        </p:spPr>
      </p:pic>
      <p:cxnSp>
        <p:nvCxnSpPr>
          <p:cNvPr id="17" name="Google Shape;17;p3"/>
          <p:cNvCxnSpPr/>
          <p:nvPr/>
        </p:nvCxnSpPr>
        <p:spPr>
          <a:xfrm>
            <a:off x="1281113" y="1912143"/>
            <a:ext cx="5886600" cy="0"/>
          </a:xfrm>
          <a:prstGeom prst="straightConnector1">
            <a:avLst/>
          </a:prstGeom>
          <a:noFill/>
          <a:ln cap="flat" cmpd="sng" w="25400">
            <a:solidFill>
              <a:srgbClr val="F8991D"/>
            </a:solidFill>
            <a:prstDash val="solid"/>
            <a:miter lim="8000"/>
            <a:headEnd len="sm" w="sm" type="none"/>
            <a:tailEnd len="sm" w="sm" type="none"/>
          </a:ln>
        </p:spPr>
      </p:cxnSp>
      <p:sp>
        <p:nvSpPr>
          <p:cNvPr id="18" name="Google Shape;18;p3"/>
          <p:cNvSpPr/>
          <p:nvPr/>
        </p:nvSpPr>
        <p:spPr>
          <a:xfrm rot="2700000">
            <a:off x="17306913" y="4148142"/>
            <a:ext cx="1964555" cy="1964555"/>
          </a:xfrm>
          <a:custGeom>
            <a:rect b="b" l="l" r="r" t="t"/>
            <a:pathLst>
              <a:path extrusionOk="0" h="21600" w="21600">
                <a:moveTo>
                  <a:pt x="0" y="21600"/>
                </a:moveTo>
                <a:lnTo>
                  <a:pt x="21600" y="21600"/>
                </a:lnTo>
                <a:lnTo>
                  <a:pt x="0" y="0"/>
                </a:lnTo>
                <a:close/>
              </a:path>
            </a:pathLst>
          </a:custGeom>
          <a:solidFill>
            <a:srgbClr val="F7941E"/>
          </a:solidFill>
          <a:ln>
            <a:noFill/>
          </a:ln>
        </p:spPr>
        <p:txBody>
          <a:bodyPr anchorCtr="0" anchor="ctr" bIns="68550" lIns="68550" spcFirstLastPara="1" rIns="68550" wrap="square" tIns="68550">
            <a:noAutofit/>
          </a:bodyPr>
          <a:lstStyle/>
          <a:p>
            <a:pPr indent="0" lvl="0" marL="0" marR="0" rtl="0" algn="ctr">
              <a:lnSpc>
                <a:spcPct val="100000"/>
              </a:lnSpc>
              <a:spcBef>
                <a:spcPts val="0"/>
              </a:spcBef>
              <a:spcAft>
                <a:spcPts val="0"/>
              </a:spcAft>
              <a:buClr>
                <a:srgbClr val="F26531"/>
              </a:buClr>
              <a:buSzPts val="2700"/>
              <a:buFont typeface="Calibri"/>
              <a:buNone/>
            </a:pPr>
            <a:r>
              <a:t/>
            </a:r>
            <a:endParaRPr b="0" i="0" sz="2700" u="none" cap="none" strike="noStrike">
              <a:solidFill>
                <a:srgbClr val="000000"/>
              </a:solidFill>
              <a:latin typeface="Calibri"/>
              <a:ea typeface="Calibri"/>
              <a:cs typeface="Calibri"/>
              <a:sym typeface="Calibri"/>
            </a:endParaRPr>
          </a:p>
        </p:txBody>
      </p:sp>
      <p:sp>
        <p:nvSpPr>
          <p:cNvPr id="19" name="Google Shape;19;p3"/>
          <p:cNvSpPr/>
          <p:nvPr>
            <p:ph idx="2" type="pic"/>
          </p:nvPr>
        </p:nvSpPr>
        <p:spPr>
          <a:xfrm>
            <a:off x="1349999" y="2591999"/>
            <a:ext cx="14310000" cy="7257600"/>
          </a:xfrm>
          <a:prstGeom prst="rect">
            <a:avLst/>
          </a:prstGeom>
          <a:noFill/>
          <a:ln>
            <a:noFill/>
          </a:ln>
        </p:spPr>
      </p:sp>
      <p:sp>
        <p:nvSpPr>
          <p:cNvPr id="20" name="Google Shape;20;p3"/>
          <p:cNvSpPr txBox="1"/>
          <p:nvPr>
            <p:ph type="title"/>
          </p:nvPr>
        </p:nvSpPr>
        <p:spPr>
          <a:xfrm>
            <a:off x="1350000" y="929312"/>
            <a:ext cx="12366001" cy="66480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rgbClr val="000000"/>
              </a:buClr>
              <a:buSzPts val="4800"/>
              <a:buFont typeface="Arial"/>
              <a:buNone/>
              <a:defRPr sz="4800">
                <a:latin typeface="Arial"/>
                <a:ea typeface="Arial"/>
                <a:cs typeface="Arial"/>
                <a:sym typeface="Arial"/>
              </a:defRPr>
            </a:lvl1pPr>
            <a:lvl2pPr lvl="1" algn="l">
              <a:lnSpc>
                <a:spcPct val="90000"/>
              </a:lnSpc>
              <a:spcBef>
                <a:spcPts val="0"/>
              </a:spcBef>
              <a:spcAft>
                <a:spcPts val="0"/>
              </a:spcAft>
              <a:buClr>
                <a:srgbClr val="000000"/>
              </a:buClr>
              <a:buSzPts val="2700"/>
              <a:buNone/>
              <a:defRPr/>
            </a:lvl2pPr>
            <a:lvl3pPr lvl="2" algn="l">
              <a:lnSpc>
                <a:spcPct val="90000"/>
              </a:lnSpc>
              <a:spcBef>
                <a:spcPts val="0"/>
              </a:spcBef>
              <a:spcAft>
                <a:spcPts val="0"/>
              </a:spcAft>
              <a:buClr>
                <a:srgbClr val="000000"/>
              </a:buClr>
              <a:buSzPts val="2700"/>
              <a:buNone/>
              <a:defRPr/>
            </a:lvl3pPr>
            <a:lvl4pPr lvl="3" algn="l">
              <a:lnSpc>
                <a:spcPct val="90000"/>
              </a:lnSpc>
              <a:spcBef>
                <a:spcPts val="0"/>
              </a:spcBef>
              <a:spcAft>
                <a:spcPts val="0"/>
              </a:spcAft>
              <a:buClr>
                <a:srgbClr val="000000"/>
              </a:buClr>
              <a:buSzPts val="2700"/>
              <a:buNone/>
              <a:defRPr/>
            </a:lvl4pPr>
            <a:lvl5pPr lvl="4" algn="l">
              <a:lnSpc>
                <a:spcPct val="90000"/>
              </a:lnSpc>
              <a:spcBef>
                <a:spcPts val="0"/>
              </a:spcBef>
              <a:spcAft>
                <a:spcPts val="0"/>
              </a:spcAft>
              <a:buClr>
                <a:srgbClr val="000000"/>
              </a:buClr>
              <a:buSzPts val="2700"/>
              <a:buNone/>
              <a:defRPr/>
            </a:lvl5pPr>
            <a:lvl6pPr lvl="5" algn="l">
              <a:lnSpc>
                <a:spcPct val="90000"/>
              </a:lnSpc>
              <a:spcBef>
                <a:spcPts val="0"/>
              </a:spcBef>
              <a:spcAft>
                <a:spcPts val="0"/>
              </a:spcAft>
              <a:buClr>
                <a:srgbClr val="000000"/>
              </a:buClr>
              <a:buSzPts val="2700"/>
              <a:buNone/>
              <a:defRPr/>
            </a:lvl6pPr>
            <a:lvl7pPr lvl="6" algn="l">
              <a:lnSpc>
                <a:spcPct val="90000"/>
              </a:lnSpc>
              <a:spcBef>
                <a:spcPts val="0"/>
              </a:spcBef>
              <a:spcAft>
                <a:spcPts val="0"/>
              </a:spcAft>
              <a:buClr>
                <a:srgbClr val="000000"/>
              </a:buClr>
              <a:buSzPts val="2700"/>
              <a:buNone/>
              <a:defRPr/>
            </a:lvl7pPr>
            <a:lvl8pPr lvl="7" algn="l">
              <a:lnSpc>
                <a:spcPct val="90000"/>
              </a:lnSpc>
              <a:spcBef>
                <a:spcPts val="0"/>
              </a:spcBef>
              <a:spcAft>
                <a:spcPts val="0"/>
              </a:spcAft>
              <a:buClr>
                <a:srgbClr val="000000"/>
              </a:buClr>
              <a:buSzPts val="2700"/>
              <a:buNone/>
              <a:defRPr/>
            </a:lvl8pPr>
            <a:lvl9pPr lvl="8" algn="l">
              <a:lnSpc>
                <a:spcPct val="90000"/>
              </a:lnSpc>
              <a:spcBef>
                <a:spcPts val="0"/>
              </a:spcBef>
              <a:spcAft>
                <a:spcPts val="0"/>
              </a:spcAft>
              <a:buClr>
                <a:srgbClr val="000000"/>
              </a:buClr>
              <a:buSzPts val="2700"/>
              <a:buNone/>
              <a:defRPr/>
            </a:lvl9pPr>
          </a:lstStyle>
          <a:p/>
        </p:txBody>
      </p:sp>
      <p:sp>
        <p:nvSpPr>
          <p:cNvPr id="21" name="Google Shape;21;p3"/>
          <p:cNvSpPr txBox="1"/>
          <p:nvPr>
            <p:ph idx="12" type="sldNum"/>
          </p:nvPr>
        </p:nvSpPr>
        <p:spPr>
          <a:xfrm>
            <a:off x="8839200" y="9258300"/>
            <a:ext cx="4267500" cy="552600"/>
          </a:xfrm>
          <a:prstGeom prst="rect">
            <a:avLst/>
          </a:prstGeom>
          <a:noFill/>
          <a:ln>
            <a:noFill/>
          </a:ln>
        </p:spPr>
        <p:txBody>
          <a:bodyPr anchorCtr="0" anchor="ctr" bIns="68550" lIns="68550" spcFirstLastPara="1" rIns="68550" wrap="square" tIns="68550">
            <a:noAutofit/>
          </a:bodyPr>
          <a:lstStyle>
            <a:lvl1pPr indent="0" lvl="0" marL="0" marR="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14">
  <p:cSld name="Content Slide 14">
    <p:spTree>
      <p:nvGrpSpPr>
        <p:cNvPr id="22" name="Shape 22"/>
        <p:cNvGrpSpPr/>
        <p:nvPr/>
      </p:nvGrpSpPr>
      <p:grpSpPr>
        <a:xfrm>
          <a:off x="0" y="0"/>
          <a:ext cx="0" cy="0"/>
          <a:chOff x="0" y="0"/>
          <a:chExt cx="0" cy="0"/>
        </a:xfrm>
      </p:grpSpPr>
      <p:sp>
        <p:nvSpPr>
          <p:cNvPr id="23" name="Google Shape;23;p4"/>
          <p:cNvSpPr txBox="1"/>
          <p:nvPr>
            <p:ph idx="12" type="sldNum"/>
          </p:nvPr>
        </p:nvSpPr>
        <p:spPr>
          <a:xfrm>
            <a:off x="17256369" y="9612428"/>
            <a:ext cx="647400" cy="3132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500"/>
              <a:buFont typeface="Arial"/>
              <a:buNone/>
              <a:defRPr b="0" i="0" sz="14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500"/>
              <a:buFont typeface="Arial"/>
              <a:buNone/>
              <a:defRPr b="0" i="0" sz="14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500"/>
              <a:buFont typeface="Arial"/>
              <a:buNone/>
              <a:defRPr b="0" i="0" sz="14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500"/>
              <a:buFont typeface="Arial"/>
              <a:buNone/>
              <a:defRPr b="0" i="0" sz="14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500"/>
              <a:buFont typeface="Arial"/>
              <a:buNone/>
              <a:defRPr b="0" i="0" sz="14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500"/>
              <a:buFont typeface="Arial"/>
              <a:buNone/>
              <a:defRPr b="0" i="0" sz="14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500"/>
              <a:buFont typeface="Arial"/>
              <a:buNone/>
              <a:defRPr b="0" i="0" sz="14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500"/>
              <a:buFont typeface="Arial"/>
              <a:buNone/>
              <a:defRPr b="0" i="0" sz="14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500"/>
              <a:buFont typeface="Arial"/>
              <a:buNone/>
              <a:defRPr b="0" i="0" sz="14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24" name="Google Shape;24;p4"/>
          <p:cNvPicPr preferRelativeResize="0"/>
          <p:nvPr/>
        </p:nvPicPr>
        <p:blipFill rotWithShape="1">
          <a:blip r:embed="rId2">
            <a:alphaModFix/>
          </a:blip>
          <a:srcRect b="0" l="0" r="0" t="0"/>
          <a:stretch/>
        </p:blipFill>
        <p:spPr>
          <a:xfrm>
            <a:off x="16152666" y="602524"/>
            <a:ext cx="1570942" cy="730516"/>
          </a:xfrm>
          <a:prstGeom prst="rect">
            <a:avLst/>
          </a:prstGeom>
          <a:noFill/>
          <a:ln>
            <a:noFill/>
          </a:ln>
        </p:spPr>
      </p:pic>
      <p:sp>
        <p:nvSpPr>
          <p:cNvPr id="25" name="Google Shape;25;p4"/>
          <p:cNvSpPr txBox="1"/>
          <p:nvPr>
            <p:ph type="title"/>
          </p:nvPr>
        </p:nvSpPr>
        <p:spPr>
          <a:xfrm>
            <a:off x="1184338" y="1244186"/>
            <a:ext cx="14150401" cy="764400"/>
          </a:xfrm>
          <a:prstGeom prst="rect">
            <a:avLst/>
          </a:prstGeom>
          <a:noFill/>
          <a:ln>
            <a:noFill/>
          </a:ln>
        </p:spPr>
        <p:txBody>
          <a:bodyPr anchorCtr="0" anchor="ctr" bIns="34275" lIns="68575" spcFirstLastPara="1" rIns="68575" wrap="square" tIns="34275">
            <a:noAutofit/>
          </a:bodyPr>
          <a:lstStyle>
            <a:lvl1pPr lvl="0" marR="0" algn="l">
              <a:lnSpc>
                <a:spcPct val="100000"/>
              </a:lnSpc>
              <a:spcBef>
                <a:spcPts val="0"/>
              </a:spcBef>
              <a:spcAft>
                <a:spcPts val="0"/>
              </a:spcAft>
              <a:buClr>
                <a:srgbClr val="262626"/>
              </a:buClr>
              <a:buSzPts val="3000"/>
              <a:buFont typeface="Arial"/>
              <a:buNone/>
              <a:defRPr b="1" baseline="30000" i="0" sz="8000" u="none" cap="none" strike="noStrike">
                <a:solidFill>
                  <a:srgbClr val="262626"/>
                </a:solidFill>
                <a:latin typeface="Arial"/>
                <a:ea typeface="Arial"/>
                <a:cs typeface="Arial"/>
                <a:sym typeface="Arial"/>
              </a:defRPr>
            </a:lvl1pPr>
            <a:lvl2pPr lvl="1" marR="0" algn="l">
              <a:lnSpc>
                <a:spcPct val="100000"/>
              </a:lnSpc>
              <a:spcBef>
                <a:spcPts val="0"/>
              </a:spcBef>
              <a:spcAft>
                <a:spcPts val="0"/>
              </a:spcAft>
              <a:buClr>
                <a:srgbClr val="000000"/>
              </a:buClr>
              <a:buSzPts val="1700"/>
              <a:buFont typeface="Helvetica Neue"/>
              <a:buNone/>
              <a:defRPr b="1" i="0" sz="4600" u="none" cap="none" strike="noStrike">
                <a:solidFill>
                  <a:srgbClr val="000000"/>
                </a:solidFill>
                <a:latin typeface="Helvetica Neue"/>
                <a:ea typeface="Helvetica Neue"/>
                <a:cs typeface="Helvetica Neue"/>
                <a:sym typeface="Helvetica Neue"/>
              </a:defRPr>
            </a:lvl2pPr>
            <a:lvl3pPr lvl="2" marR="0" algn="l">
              <a:lnSpc>
                <a:spcPct val="100000"/>
              </a:lnSpc>
              <a:spcBef>
                <a:spcPts val="0"/>
              </a:spcBef>
              <a:spcAft>
                <a:spcPts val="0"/>
              </a:spcAft>
              <a:buClr>
                <a:srgbClr val="000000"/>
              </a:buClr>
              <a:buSzPts val="1700"/>
              <a:buFont typeface="Helvetica Neue"/>
              <a:buNone/>
              <a:defRPr b="1" i="0" sz="4600" u="none" cap="none" strike="noStrike">
                <a:solidFill>
                  <a:srgbClr val="000000"/>
                </a:solidFill>
                <a:latin typeface="Helvetica Neue"/>
                <a:ea typeface="Helvetica Neue"/>
                <a:cs typeface="Helvetica Neue"/>
                <a:sym typeface="Helvetica Neue"/>
              </a:defRPr>
            </a:lvl3pPr>
            <a:lvl4pPr lvl="3" marR="0" algn="l">
              <a:lnSpc>
                <a:spcPct val="100000"/>
              </a:lnSpc>
              <a:spcBef>
                <a:spcPts val="0"/>
              </a:spcBef>
              <a:spcAft>
                <a:spcPts val="0"/>
              </a:spcAft>
              <a:buClr>
                <a:srgbClr val="000000"/>
              </a:buClr>
              <a:buSzPts val="1700"/>
              <a:buFont typeface="Helvetica Neue"/>
              <a:buNone/>
              <a:defRPr b="1" i="0" sz="4600" u="none" cap="none" strike="noStrike">
                <a:solidFill>
                  <a:srgbClr val="000000"/>
                </a:solidFill>
                <a:latin typeface="Helvetica Neue"/>
                <a:ea typeface="Helvetica Neue"/>
                <a:cs typeface="Helvetica Neue"/>
                <a:sym typeface="Helvetica Neue"/>
              </a:defRPr>
            </a:lvl4pPr>
            <a:lvl5pPr lvl="4" marR="0" algn="l">
              <a:lnSpc>
                <a:spcPct val="100000"/>
              </a:lnSpc>
              <a:spcBef>
                <a:spcPts val="0"/>
              </a:spcBef>
              <a:spcAft>
                <a:spcPts val="0"/>
              </a:spcAft>
              <a:buClr>
                <a:srgbClr val="000000"/>
              </a:buClr>
              <a:buSzPts val="1700"/>
              <a:buFont typeface="Helvetica Neue"/>
              <a:buNone/>
              <a:defRPr b="1" i="0" sz="4600" u="none" cap="none" strike="noStrike">
                <a:solidFill>
                  <a:srgbClr val="000000"/>
                </a:solidFill>
                <a:latin typeface="Helvetica Neue"/>
                <a:ea typeface="Helvetica Neue"/>
                <a:cs typeface="Helvetica Neue"/>
                <a:sym typeface="Helvetica Neue"/>
              </a:defRPr>
            </a:lvl5pPr>
            <a:lvl6pPr lvl="5" marR="0" algn="l">
              <a:lnSpc>
                <a:spcPct val="100000"/>
              </a:lnSpc>
              <a:spcBef>
                <a:spcPts val="0"/>
              </a:spcBef>
              <a:spcAft>
                <a:spcPts val="0"/>
              </a:spcAft>
              <a:buClr>
                <a:srgbClr val="000000"/>
              </a:buClr>
              <a:buSzPts val="1700"/>
              <a:buFont typeface="Helvetica Neue"/>
              <a:buNone/>
              <a:defRPr b="1" i="0" sz="4600" u="none" cap="none" strike="noStrike">
                <a:solidFill>
                  <a:srgbClr val="000000"/>
                </a:solidFill>
                <a:latin typeface="Helvetica Neue"/>
                <a:ea typeface="Helvetica Neue"/>
                <a:cs typeface="Helvetica Neue"/>
                <a:sym typeface="Helvetica Neue"/>
              </a:defRPr>
            </a:lvl6pPr>
            <a:lvl7pPr lvl="6" marR="0" algn="l">
              <a:lnSpc>
                <a:spcPct val="100000"/>
              </a:lnSpc>
              <a:spcBef>
                <a:spcPts val="0"/>
              </a:spcBef>
              <a:spcAft>
                <a:spcPts val="0"/>
              </a:spcAft>
              <a:buClr>
                <a:srgbClr val="000000"/>
              </a:buClr>
              <a:buSzPts val="1700"/>
              <a:buFont typeface="Helvetica Neue"/>
              <a:buNone/>
              <a:defRPr b="1" i="0" sz="4600" u="none" cap="none" strike="noStrike">
                <a:solidFill>
                  <a:srgbClr val="000000"/>
                </a:solidFill>
                <a:latin typeface="Helvetica Neue"/>
                <a:ea typeface="Helvetica Neue"/>
                <a:cs typeface="Helvetica Neue"/>
                <a:sym typeface="Helvetica Neue"/>
              </a:defRPr>
            </a:lvl7pPr>
            <a:lvl8pPr lvl="7" marR="0" algn="l">
              <a:lnSpc>
                <a:spcPct val="100000"/>
              </a:lnSpc>
              <a:spcBef>
                <a:spcPts val="0"/>
              </a:spcBef>
              <a:spcAft>
                <a:spcPts val="0"/>
              </a:spcAft>
              <a:buClr>
                <a:srgbClr val="000000"/>
              </a:buClr>
              <a:buSzPts val="1700"/>
              <a:buFont typeface="Helvetica Neue"/>
              <a:buNone/>
              <a:defRPr b="1" i="0" sz="4600" u="none" cap="none" strike="noStrike">
                <a:solidFill>
                  <a:srgbClr val="000000"/>
                </a:solidFill>
                <a:latin typeface="Helvetica Neue"/>
                <a:ea typeface="Helvetica Neue"/>
                <a:cs typeface="Helvetica Neue"/>
                <a:sym typeface="Helvetica Neue"/>
              </a:defRPr>
            </a:lvl8pPr>
            <a:lvl9pPr lvl="8" marR="0" algn="l">
              <a:lnSpc>
                <a:spcPct val="100000"/>
              </a:lnSpc>
              <a:spcBef>
                <a:spcPts val="0"/>
              </a:spcBef>
              <a:spcAft>
                <a:spcPts val="0"/>
              </a:spcAft>
              <a:buClr>
                <a:srgbClr val="000000"/>
              </a:buClr>
              <a:buSzPts val="1700"/>
              <a:buFont typeface="Helvetica Neue"/>
              <a:buNone/>
              <a:defRPr b="1" i="0" sz="4600" u="none" cap="none" strike="noStrike">
                <a:solidFill>
                  <a:srgbClr val="000000"/>
                </a:solidFill>
                <a:latin typeface="Helvetica Neue"/>
                <a:ea typeface="Helvetica Neue"/>
                <a:cs typeface="Helvetica Neue"/>
                <a:sym typeface="Helvetica Neue"/>
              </a:defRPr>
            </a:lvl9pPr>
          </a:lstStyle>
          <a:p/>
        </p:txBody>
      </p:sp>
      <p:sp>
        <p:nvSpPr>
          <p:cNvPr id="26" name="Google Shape;26;p4"/>
          <p:cNvSpPr/>
          <p:nvPr>
            <p:ph idx="2" type="pic"/>
          </p:nvPr>
        </p:nvSpPr>
        <p:spPr>
          <a:xfrm>
            <a:off x="1184340" y="2518348"/>
            <a:ext cx="15753601" cy="6752400"/>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 Sub-section 1">
  <p:cSld name="Core - Sub-section 1">
    <p:bg>
      <p:bgPr>
        <a:blipFill>
          <a:blip r:embed="rId2">
            <a:alphaModFix/>
          </a:blip>
          <a:stretch>
            <a:fillRect/>
          </a:stretch>
        </a:blipFill>
      </p:bgPr>
    </p:bg>
    <p:spTree>
      <p:nvGrpSpPr>
        <p:cNvPr id="27" name="Shape 27"/>
        <p:cNvGrpSpPr/>
        <p:nvPr/>
      </p:nvGrpSpPr>
      <p:grpSpPr>
        <a:xfrm>
          <a:off x="0" y="0"/>
          <a:ext cx="0" cy="0"/>
          <a:chOff x="0" y="0"/>
          <a:chExt cx="0" cy="0"/>
        </a:xfrm>
      </p:grpSpPr>
      <p:sp>
        <p:nvSpPr>
          <p:cNvPr id="28" name="Google Shape;28;p5"/>
          <p:cNvSpPr/>
          <p:nvPr/>
        </p:nvSpPr>
        <p:spPr>
          <a:xfrm>
            <a:off x="1281112" y="1159670"/>
            <a:ext cx="5884200" cy="7827600"/>
          </a:xfrm>
          <a:prstGeom prst="rect">
            <a:avLst/>
          </a:prstGeom>
          <a:solidFill>
            <a:srgbClr val="F8991D">
              <a:alpha val="68235"/>
            </a:srgbClr>
          </a:solidFill>
          <a:ln>
            <a:noFill/>
          </a:ln>
        </p:spPr>
        <p:txBody>
          <a:bodyPr anchorCtr="0" anchor="ctr" bIns="68550" lIns="137150" spcFirstLastPara="1" rIns="137150" wrap="square" tIns="6855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2800" u="none" cap="none" strike="noStrike">
              <a:solidFill>
                <a:schemeClr val="lt1"/>
              </a:solidFill>
              <a:latin typeface="Arial"/>
              <a:ea typeface="Arial"/>
              <a:cs typeface="Arial"/>
              <a:sym typeface="Arial"/>
            </a:endParaRPr>
          </a:p>
        </p:txBody>
      </p:sp>
      <p:cxnSp>
        <p:nvCxnSpPr>
          <p:cNvPr id="29" name="Google Shape;29;p5"/>
          <p:cNvCxnSpPr/>
          <p:nvPr/>
        </p:nvCxnSpPr>
        <p:spPr>
          <a:xfrm>
            <a:off x="1281112" y="8986838"/>
            <a:ext cx="5884200" cy="0"/>
          </a:xfrm>
          <a:prstGeom prst="straightConnector1">
            <a:avLst/>
          </a:prstGeom>
          <a:noFill/>
          <a:ln cap="flat" cmpd="sng" w="25400">
            <a:solidFill>
              <a:srgbClr val="F7941E"/>
            </a:solidFill>
            <a:prstDash val="solid"/>
            <a:miter lim="800000"/>
            <a:headEnd len="sm" w="sm" type="none"/>
            <a:tailEnd len="sm" w="sm" type="none"/>
          </a:ln>
        </p:spPr>
      </p:cxnSp>
      <p:cxnSp>
        <p:nvCxnSpPr>
          <p:cNvPr id="30" name="Google Shape;30;p5"/>
          <p:cNvCxnSpPr/>
          <p:nvPr/>
        </p:nvCxnSpPr>
        <p:spPr>
          <a:xfrm>
            <a:off x="1281112" y="1159670"/>
            <a:ext cx="5884200" cy="0"/>
          </a:xfrm>
          <a:prstGeom prst="straightConnector1">
            <a:avLst/>
          </a:prstGeom>
          <a:noFill/>
          <a:ln cap="flat" cmpd="sng" w="25400">
            <a:solidFill>
              <a:srgbClr val="F7941E"/>
            </a:solidFill>
            <a:prstDash val="solid"/>
            <a:miter lim="800000"/>
            <a:headEnd len="sm" w="sm" type="none"/>
            <a:tailEnd len="sm" w="sm" type="none"/>
          </a:ln>
        </p:spPr>
      </p:cxnSp>
      <p:sp>
        <p:nvSpPr>
          <p:cNvPr id="31" name="Google Shape;31;p5"/>
          <p:cNvSpPr txBox="1"/>
          <p:nvPr>
            <p:ph idx="1" type="body"/>
          </p:nvPr>
        </p:nvSpPr>
        <p:spPr>
          <a:xfrm>
            <a:off x="1782000" y="1855454"/>
            <a:ext cx="5081400" cy="13638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600"/>
              </a:spcBef>
              <a:spcAft>
                <a:spcPts val="0"/>
              </a:spcAft>
              <a:buClr>
                <a:schemeClr val="lt1"/>
              </a:buClr>
              <a:buSzPts val="2400"/>
              <a:buNone/>
              <a:defRPr sz="4800">
                <a:solidFill>
                  <a:schemeClr val="lt1"/>
                </a:solidFill>
                <a:latin typeface="Arial"/>
                <a:ea typeface="Arial"/>
                <a:cs typeface="Arial"/>
                <a:sym typeface="Arial"/>
              </a:defRPr>
            </a:lvl1pPr>
            <a:lvl2pPr indent="-228600" lvl="1" marL="914400" algn="l">
              <a:lnSpc>
                <a:spcPct val="90000"/>
              </a:lnSpc>
              <a:spcBef>
                <a:spcPts val="800"/>
              </a:spcBef>
              <a:spcAft>
                <a:spcPts val="0"/>
              </a:spcAft>
              <a:buClr>
                <a:schemeClr val="dk1"/>
              </a:buClr>
              <a:buSzPts val="1800"/>
              <a:buNone/>
              <a:defRPr/>
            </a:lvl2pPr>
            <a:lvl3pPr indent="-228600" lvl="2" marL="1371600" algn="l">
              <a:lnSpc>
                <a:spcPct val="90000"/>
              </a:lnSpc>
              <a:spcBef>
                <a:spcPts val="800"/>
              </a:spcBef>
              <a:spcAft>
                <a:spcPts val="0"/>
              </a:spcAft>
              <a:buClr>
                <a:schemeClr val="dk1"/>
              </a:buClr>
              <a:buSzPts val="1500"/>
              <a:buNone/>
              <a:defRPr/>
            </a:lvl3pPr>
            <a:lvl4pPr indent="-228600" lvl="3" marL="1828800" algn="l">
              <a:lnSpc>
                <a:spcPct val="90000"/>
              </a:lnSpc>
              <a:spcBef>
                <a:spcPts val="800"/>
              </a:spcBef>
              <a:spcAft>
                <a:spcPts val="0"/>
              </a:spcAft>
              <a:buClr>
                <a:schemeClr val="dk1"/>
              </a:buClr>
              <a:buSzPts val="1400"/>
              <a:buNone/>
              <a:defRPr/>
            </a:lvl4pPr>
            <a:lvl5pPr indent="-228600" lvl="4" marL="2286000" algn="l">
              <a:lnSpc>
                <a:spcPct val="90000"/>
              </a:lnSpc>
              <a:spcBef>
                <a:spcPts val="800"/>
              </a:spcBef>
              <a:spcAft>
                <a:spcPts val="0"/>
              </a:spcAft>
              <a:buClr>
                <a:schemeClr val="dk1"/>
              </a:buClr>
              <a:buSzPts val="1400"/>
              <a:buNone/>
              <a:defRPr/>
            </a:lvl5pPr>
            <a:lvl6pPr indent="-317500" lvl="5" marL="2743200" algn="l">
              <a:lnSpc>
                <a:spcPct val="90000"/>
              </a:lnSpc>
              <a:spcBef>
                <a:spcPts val="800"/>
              </a:spcBef>
              <a:spcAft>
                <a:spcPts val="0"/>
              </a:spcAft>
              <a:buClr>
                <a:schemeClr val="dk1"/>
              </a:buClr>
              <a:buSzPts val="1400"/>
              <a:buChar char="■"/>
              <a:defRPr/>
            </a:lvl6pPr>
            <a:lvl7pPr indent="-317500" lvl="6" marL="3200400" algn="l">
              <a:lnSpc>
                <a:spcPct val="90000"/>
              </a:lnSpc>
              <a:spcBef>
                <a:spcPts val="800"/>
              </a:spcBef>
              <a:spcAft>
                <a:spcPts val="0"/>
              </a:spcAft>
              <a:buClr>
                <a:schemeClr val="dk1"/>
              </a:buClr>
              <a:buSzPts val="1400"/>
              <a:buChar char="●"/>
              <a:defRPr/>
            </a:lvl7pPr>
            <a:lvl8pPr indent="-317500" lvl="7" marL="3657600" algn="l">
              <a:lnSpc>
                <a:spcPct val="90000"/>
              </a:lnSpc>
              <a:spcBef>
                <a:spcPts val="800"/>
              </a:spcBef>
              <a:spcAft>
                <a:spcPts val="0"/>
              </a:spcAft>
              <a:buClr>
                <a:schemeClr val="dk1"/>
              </a:buClr>
              <a:buSzPts val="1400"/>
              <a:buChar char="○"/>
              <a:defRPr/>
            </a:lvl8pPr>
            <a:lvl9pPr indent="-317500" lvl="8" marL="4114800" algn="l">
              <a:lnSpc>
                <a:spcPct val="90000"/>
              </a:lnSpc>
              <a:spcBef>
                <a:spcPts val="800"/>
              </a:spcBef>
              <a:spcAft>
                <a:spcPts val="3200"/>
              </a:spcAft>
              <a:buClr>
                <a:schemeClr val="dk1"/>
              </a:buClr>
              <a:buSzPts val="1400"/>
              <a:buChar char="■"/>
              <a:defRPr/>
            </a:lvl9pPr>
          </a:lstStyle>
          <a:p/>
        </p:txBody>
      </p:sp>
      <p:sp>
        <p:nvSpPr>
          <p:cNvPr id="32" name="Google Shape;32;p5"/>
          <p:cNvSpPr txBox="1"/>
          <p:nvPr>
            <p:ph idx="2" type="body"/>
          </p:nvPr>
        </p:nvSpPr>
        <p:spPr>
          <a:xfrm>
            <a:off x="1782000" y="4533898"/>
            <a:ext cx="5081400" cy="38676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600"/>
              </a:spcBef>
              <a:spcAft>
                <a:spcPts val="0"/>
              </a:spcAft>
              <a:buClr>
                <a:schemeClr val="lt1"/>
              </a:buClr>
              <a:buSzPts val="1800"/>
              <a:buNone/>
              <a:defRPr sz="3600">
                <a:solidFill>
                  <a:schemeClr val="lt1"/>
                </a:solidFill>
                <a:latin typeface="Arial"/>
                <a:ea typeface="Arial"/>
                <a:cs typeface="Arial"/>
                <a:sym typeface="Arial"/>
              </a:defRPr>
            </a:lvl1pPr>
            <a:lvl2pPr indent="-228600" lvl="1" marL="914400" algn="l">
              <a:lnSpc>
                <a:spcPct val="90000"/>
              </a:lnSpc>
              <a:spcBef>
                <a:spcPts val="800"/>
              </a:spcBef>
              <a:spcAft>
                <a:spcPts val="0"/>
              </a:spcAft>
              <a:buClr>
                <a:schemeClr val="dk1"/>
              </a:buClr>
              <a:buSzPts val="1800"/>
              <a:buNone/>
              <a:defRPr/>
            </a:lvl2pPr>
            <a:lvl3pPr indent="-228600" lvl="2" marL="1371600" algn="l">
              <a:lnSpc>
                <a:spcPct val="90000"/>
              </a:lnSpc>
              <a:spcBef>
                <a:spcPts val="800"/>
              </a:spcBef>
              <a:spcAft>
                <a:spcPts val="0"/>
              </a:spcAft>
              <a:buClr>
                <a:schemeClr val="dk1"/>
              </a:buClr>
              <a:buSzPts val="1500"/>
              <a:buNone/>
              <a:defRPr/>
            </a:lvl3pPr>
            <a:lvl4pPr indent="-228600" lvl="3" marL="1828800" algn="l">
              <a:lnSpc>
                <a:spcPct val="90000"/>
              </a:lnSpc>
              <a:spcBef>
                <a:spcPts val="800"/>
              </a:spcBef>
              <a:spcAft>
                <a:spcPts val="0"/>
              </a:spcAft>
              <a:buClr>
                <a:schemeClr val="dk1"/>
              </a:buClr>
              <a:buSzPts val="1400"/>
              <a:buNone/>
              <a:defRPr/>
            </a:lvl4pPr>
            <a:lvl5pPr indent="-228600" lvl="4" marL="2286000" algn="l">
              <a:lnSpc>
                <a:spcPct val="90000"/>
              </a:lnSpc>
              <a:spcBef>
                <a:spcPts val="800"/>
              </a:spcBef>
              <a:spcAft>
                <a:spcPts val="0"/>
              </a:spcAft>
              <a:buClr>
                <a:schemeClr val="dk1"/>
              </a:buClr>
              <a:buSzPts val="1400"/>
              <a:buNone/>
              <a:defRPr/>
            </a:lvl5pPr>
            <a:lvl6pPr indent="-317500" lvl="5" marL="2743200" algn="l">
              <a:lnSpc>
                <a:spcPct val="90000"/>
              </a:lnSpc>
              <a:spcBef>
                <a:spcPts val="800"/>
              </a:spcBef>
              <a:spcAft>
                <a:spcPts val="0"/>
              </a:spcAft>
              <a:buClr>
                <a:schemeClr val="dk1"/>
              </a:buClr>
              <a:buSzPts val="1400"/>
              <a:buChar char="■"/>
              <a:defRPr/>
            </a:lvl6pPr>
            <a:lvl7pPr indent="-317500" lvl="6" marL="3200400" algn="l">
              <a:lnSpc>
                <a:spcPct val="90000"/>
              </a:lnSpc>
              <a:spcBef>
                <a:spcPts val="800"/>
              </a:spcBef>
              <a:spcAft>
                <a:spcPts val="0"/>
              </a:spcAft>
              <a:buClr>
                <a:schemeClr val="dk1"/>
              </a:buClr>
              <a:buSzPts val="1400"/>
              <a:buChar char="●"/>
              <a:defRPr/>
            </a:lvl7pPr>
            <a:lvl8pPr indent="-317500" lvl="7" marL="3657600" algn="l">
              <a:lnSpc>
                <a:spcPct val="90000"/>
              </a:lnSpc>
              <a:spcBef>
                <a:spcPts val="800"/>
              </a:spcBef>
              <a:spcAft>
                <a:spcPts val="0"/>
              </a:spcAft>
              <a:buClr>
                <a:schemeClr val="dk1"/>
              </a:buClr>
              <a:buSzPts val="1400"/>
              <a:buChar char="○"/>
              <a:defRPr/>
            </a:lvl8pPr>
            <a:lvl9pPr indent="-317500" lvl="8" marL="4114800" algn="l">
              <a:lnSpc>
                <a:spcPct val="90000"/>
              </a:lnSpc>
              <a:spcBef>
                <a:spcPts val="800"/>
              </a:spcBef>
              <a:spcAft>
                <a:spcPts val="3200"/>
              </a:spcAft>
              <a:buClr>
                <a:schemeClr val="dk1"/>
              </a:buClr>
              <a:buSzPts val="14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y_Background">
  <p:cSld name="Gray_Background">
    <p:bg>
      <p:bgPr>
        <a:solidFill>
          <a:schemeClr val="accent5"/>
        </a:solidFill>
      </p:bgPr>
    </p:bg>
    <p:spTree>
      <p:nvGrpSpPr>
        <p:cNvPr id="33" name="Shape 33"/>
        <p:cNvGrpSpPr/>
        <p:nvPr/>
      </p:nvGrpSpPr>
      <p:grpSpPr>
        <a:xfrm>
          <a:off x="0" y="0"/>
          <a:ext cx="0" cy="0"/>
          <a:chOff x="0" y="0"/>
          <a:chExt cx="0" cy="0"/>
        </a:xfrm>
      </p:grpSpPr>
      <p:sp>
        <p:nvSpPr>
          <p:cNvPr id="34" name="Google Shape;34;p6"/>
          <p:cNvSpPr txBox="1"/>
          <p:nvPr>
            <p:ph idx="1" type="body"/>
          </p:nvPr>
        </p:nvSpPr>
        <p:spPr>
          <a:xfrm>
            <a:off x="3577233" y="7233112"/>
            <a:ext cx="11087497" cy="1024896"/>
          </a:xfrm>
          <a:prstGeom prst="rect">
            <a:avLst/>
          </a:prstGeom>
          <a:noFill/>
          <a:ln>
            <a:noFill/>
          </a:ln>
        </p:spPr>
        <p:txBody>
          <a:bodyPr anchorCtr="0" anchor="b" bIns="91425" lIns="91425" spcFirstLastPara="1" rIns="91425" wrap="square" tIns="91425">
            <a:noAutofit/>
          </a:bodyPr>
          <a:lstStyle>
            <a:lvl1pPr indent="-228600" lvl="0" marL="457200" marR="0" algn="ctr">
              <a:lnSpc>
                <a:spcPct val="90000"/>
              </a:lnSpc>
              <a:spcBef>
                <a:spcPts val="1500"/>
              </a:spcBef>
              <a:spcAft>
                <a:spcPts val="0"/>
              </a:spcAft>
              <a:buClr>
                <a:srgbClr val="FFFFFF"/>
              </a:buClr>
              <a:buSzPts val="1400"/>
              <a:buFont typeface="Arial"/>
              <a:buNone/>
              <a:defRPr b="1" i="0" sz="6900" u="none" cap="none" strike="noStrike">
                <a:solidFill>
                  <a:srgbClr val="FFFFFF"/>
                </a:solidFill>
                <a:latin typeface="Arial"/>
                <a:ea typeface="Arial"/>
                <a:cs typeface="Arial"/>
                <a:sym typeface="Arial"/>
              </a:defRPr>
            </a:lvl1pPr>
            <a:lvl2pPr indent="-533400" lvl="1" marL="914400" marR="0" algn="l">
              <a:lnSpc>
                <a:spcPct val="90000"/>
              </a:lnSpc>
              <a:spcBef>
                <a:spcPts val="750"/>
              </a:spcBef>
              <a:spcAft>
                <a:spcPts val="0"/>
              </a:spcAft>
              <a:buClr>
                <a:schemeClr val="dk1"/>
              </a:buClr>
              <a:buSzPts val="4800"/>
              <a:buFont typeface="Arial"/>
              <a:buChar char="•"/>
              <a:defRPr b="0" i="0" sz="3600" u="none" cap="none" strike="noStrike">
                <a:solidFill>
                  <a:schemeClr val="dk1"/>
                </a:solidFill>
                <a:latin typeface="Arial"/>
                <a:ea typeface="Arial"/>
                <a:cs typeface="Arial"/>
                <a:sym typeface="Arial"/>
              </a:defRPr>
            </a:lvl2pPr>
            <a:lvl3pPr indent="-482600" lvl="2" marL="1371600" marR="0" algn="l">
              <a:lnSpc>
                <a:spcPct val="90000"/>
              </a:lnSpc>
              <a:spcBef>
                <a:spcPts val="750"/>
              </a:spcBef>
              <a:spcAft>
                <a:spcPts val="0"/>
              </a:spcAft>
              <a:buClr>
                <a:schemeClr val="dk1"/>
              </a:buClr>
              <a:buSzPts val="4000"/>
              <a:buFont typeface="Arial"/>
              <a:buChar char="•"/>
              <a:defRPr b="0" i="0" sz="3000" u="none" cap="none" strike="noStrike">
                <a:solidFill>
                  <a:schemeClr val="dk1"/>
                </a:solidFill>
                <a:latin typeface="Arial"/>
                <a:ea typeface="Arial"/>
                <a:cs typeface="Arial"/>
                <a:sym typeface="Arial"/>
              </a:defRPr>
            </a:lvl3pPr>
            <a:lvl4pPr indent="-457200" lvl="3" marL="1828800" marR="0" algn="l">
              <a:lnSpc>
                <a:spcPct val="90000"/>
              </a:lnSpc>
              <a:spcBef>
                <a:spcPts val="750"/>
              </a:spcBef>
              <a:spcAft>
                <a:spcPts val="0"/>
              </a:spcAft>
              <a:buClr>
                <a:schemeClr val="dk1"/>
              </a:buClr>
              <a:buSzPts val="3600"/>
              <a:buFont typeface="Arial"/>
              <a:buChar char="•"/>
              <a:defRPr b="0" i="0" sz="2700" u="none" cap="none" strike="noStrike">
                <a:solidFill>
                  <a:schemeClr val="dk1"/>
                </a:solidFill>
                <a:latin typeface="Arial"/>
                <a:ea typeface="Arial"/>
                <a:cs typeface="Arial"/>
                <a:sym typeface="Arial"/>
              </a:defRPr>
            </a:lvl4pPr>
            <a:lvl5pPr indent="-457200" lvl="4" marL="2286000" marR="0" algn="l">
              <a:lnSpc>
                <a:spcPct val="90000"/>
              </a:lnSpc>
              <a:spcBef>
                <a:spcPts val="750"/>
              </a:spcBef>
              <a:spcAft>
                <a:spcPts val="0"/>
              </a:spcAft>
              <a:buClr>
                <a:schemeClr val="dk1"/>
              </a:buClr>
              <a:buSzPts val="3600"/>
              <a:buFont typeface="Arial"/>
              <a:buChar char="•"/>
              <a:defRPr b="0" i="0" sz="2700" u="none" cap="none" strike="noStrike">
                <a:solidFill>
                  <a:schemeClr val="dk1"/>
                </a:solidFill>
                <a:latin typeface="Arial"/>
                <a:ea typeface="Arial"/>
                <a:cs typeface="Arial"/>
                <a:sym typeface="Arial"/>
              </a:defRPr>
            </a:lvl5pPr>
            <a:lvl6pPr indent="-457200" lvl="5" marL="2743200" marR="0" algn="l">
              <a:lnSpc>
                <a:spcPct val="90000"/>
              </a:lnSpc>
              <a:spcBef>
                <a:spcPts val="750"/>
              </a:spcBef>
              <a:spcAft>
                <a:spcPts val="0"/>
              </a:spcAft>
              <a:buClr>
                <a:schemeClr val="dk1"/>
              </a:buClr>
              <a:buSzPts val="3600"/>
              <a:buFont typeface="Arial"/>
              <a:buChar char="•"/>
              <a:defRPr b="0" i="0" sz="2700" u="none" cap="none" strike="noStrike">
                <a:solidFill>
                  <a:schemeClr val="dk1"/>
                </a:solidFill>
                <a:latin typeface="Arial"/>
                <a:ea typeface="Arial"/>
                <a:cs typeface="Arial"/>
                <a:sym typeface="Arial"/>
              </a:defRPr>
            </a:lvl6pPr>
            <a:lvl7pPr indent="-457200" lvl="6" marL="3200400" marR="0" algn="l">
              <a:lnSpc>
                <a:spcPct val="90000"/>
              </a:lnSpc>
              <a:spcBef>
                <a:spcPts val="750"/>
              </a:spcBef>
              <a:spcAft>
                <a:spcPts val="0"/>
              </a:spcAft>
              <a:buClr>
                <a:schemeClr val="dk1"/>
              </a:buClr>
              <a:buSzPts val="3600"/>
              <a:buFont typeface="Arial"/>
              <a:buChar char="•"/>
              <a:defRPr b="0" i="0" sz="2700" u="none" cap="none" strike="noStrike">
                <a:solidFill>
                  <a:schemeClr val="dk1"/>
                </a:solidFill>
                <a:latin typeface="Arial"/>
                <a:ea typeface="Arial"/>
                <a:cs typeface="Arial"/>
                <a:sym typeface="Arial"/>
              </a:defRPr>
            </a:lvl7pPr>
            <a:lvl8pPr indent="-457200" lvl="7" marL="3657600" marR="0" algn="l">
              <a:lnSpc>
                <a:spcPct val="90000"/>
              </a:lnSpc>
              <a:spcBef>
                <a:spcPts val="750"/>
              </a:spcBef>
              <a:spcAft>
                <a:spcPts val="0"/>
              </a:spcAft>
              <a:buClr>
                <a:schemeClr val="dk1"/>
              </a:buClr>
              <a:buSzPts val="3600"/>
              <a:buFont typeface="Arial"/>
              <a:buChar char="•"/>
              <a:defRPr b="0" i="0" sz="2700" u="none" cap="none" strike="noStrike">
                <a:solidFill>
                  <a:schemeClr val="dk1"/>
                </a:solidFill>
                <a:latin typeface="Arial"/>
                <a:ea typeface="Arial"/>
                <a:cs typeface="Arial"/>
                <a:sym typeface="Arial"/>
              </a:defRPr>
            </a:lvl8pPr>
            <a:lvl9pPr indent="-457200" lvl="8" marL="4114800" marR="0" algn="l">
              <a:lnSpc>
                <a:spcPct val="90000"/>
              </a:lnSpc>
              <a:spcBef>
                <a:spcPts val="750"/>
              </a:spcBef>
              <a:spcAft>
                <a:spcPts val="0"/>
              </a:spcAft>
              <a:buClr>
                <a:schemeClr val="dk1"/>
              </a:buClr>
              <a:buSzPts val="3600"/>
              <a:buFont typeface="Arial"/>
              <a:buChar char="•"/>
              <a:defRPr b="0" i="0" sz="2700" u="none" cap="none" strike="noStrike">
                <a:solidFill>
                  <a:schemeClr val="dk1"/>
                </a:solidFill>
                <a:latin typeface="Arial"/>
                <a:ea typeface="Arial"/>
                <a:cs typeface="Arial"/>
                <a:sym typeface="Arial"/>
              </a:defRPr>
            </a:lvl9pPr>
          </a:lstStyle>
          <a:p/>
        </p:txBody>
      </p:sp>
      <p:sp>
        <p:nvSpPr>
          <p:cNvPr id="35" name="Google Shape;35;p6"/>
          <p:cNvSpPr txBox="1"/>
          <p:nvPr>
            <p:ph idx="2" type="body"/>
          </p:nvPr>
        </p:nvSpPr>
        <p:spPr>
          <a:xfrm>
            <a:off x="3577233" y="8325715"/>
            <a:ext cx="11087497" cy="1024896"/>
          </a:xfrm>
          <a:prstGeom prst="rect">
            <a:avLst/>
          </a:prstGeom>
          <a:noFill/>
          <a:ln>
            <a:noFill/>
          </a:ln>
        </p:spPr>
        <p:txBody>
          <a:bodyPr anchorCtr="0" anchor="t" bIns="91425" lIns="91425" spcFirstLastPara="1" rIns="91425" wrap="square" tIns="91425">
            <a:noAutofit/>
          </a:bodyPr>
          <a:lstStyle>
            <a:lvl1pPr indent="-228600" lvl="0" marL="457200" marR="0" algn="ctr">
              <a:lnSpc>
                <a:spcPct val="90000"/>
              </a:lnSpc>
              <a:spcBef>
                <a:spcPts val="1500"/>
              </a:spcBef>
              <a:spcAft>
                <a:spcPts val="0"/>
              </a:spcAft>
              <a:buClr>
                <a:srgbClr val="FFFFFF"/>
              </a:buClr>
              <a:buSzPts val="1400"/>
              <a:buFont typeface="Arial"/>
              <a:buNone/>
              <a:defRPr b="0" i="0" sz="3300" u="none" cap="none" strike="noStrike">
                <a:solidFill>
                  <a:srgbClr val="FFFFFF"/>
                </a:solidFill>
                <a:latin typeface="Arial"/>
                <a:ea typeface="Arial"/>
                <a:cs typeface="Arial"/>
                <a:sym typeface="Arial"/>
              </a:defRPr>
            </a:lvl1pPr>
            <a:lvl2pPr indent="-533400" lvl="1" marL="914400" marR="0" algn="l">
              <a:lnSpc>
                <a:spcPct val="90000"/>
              </a:lnSpc>
              <a:spcBef>
                <a:spcPts val="750"/>
              </a:spcBef>
              <a:spcAft>
                <a:spcPts val="0"/>
              </a:spcAft>
              <a:buClr>
                <a:schemeClr val="dk1"/>
              </a:buClr>
              <a:buSzPts val="4800"/>
              <a:buFont typeface="Arial"/>
              <a:buChar char="•"/>
              <a:defRPr b="0" i="0" sz="3600" u="none" cap="none" strike="noStrike">
                <a:solidFill>
                  <a:schemeClr val="dk1"/>
                </a:solidFill>
                <a:latin typeface="Arial"/>
                <a:ea typeface="Arial"/>
                <a:cs typeface="Arial"/>
                <a:sym typeface="Arial"/>
              </a:defRPr>
            </a:lvl2pPr>
            <a:lvl3pPr indent="-482600" lvl="2" marL="1371600" marR="0" algn="l">
              <a:lnSpc>
                <a:spcPct val="90000"/>
              </a:lnSpc>
              <a:spcBef>
                <a:spcPts val="750"/>
              </a:spcBef>
              <a:spcAft>
                <a:spcPts val="0"/>
              </a:spcAft>
              <a:buClr>
                <a:schemeClr val="dk1"/>
              </a:buClr>
              <a:buSzPts val="4000"/>
              <a:buFont typeface="Arial"/>
              <a:buChar char="•"/>
              <a:defRPr b="0" i="0" sz="3000" u="none" cap="none" strike="noStrike">
                <a:solidFill>
                  <a:schemeClr val="dk1"/>
                </a:solidFill>
                <a:latin typeface="Arial"/>
                <a:ea typeface="Arial"/>
                <a:cs typeface="Arial"/>
                <a:sym typeface="Arial"/>
              </a:defRPr>
            </a:lvl3pPr>
            <a:lvl4pPr indent="-457200" lvl="3" marL="1828800" marR="0" algn="l">
              <a:lnSpc>
                <a:spcPct val="90000"/>
              </a:lnSpc>
              <a:spcBef>
                <a:spcPts val="750"/>
              </a:spcBef>
              <a:spcAft>
                <a:spcPts val="0"/>
              </a:spcAft>
              <a:buClr>
                <a:schemeClr val="dk1"/>
              </a:buClr>
              <a:buSzPts val="3600"/>
              <a:buFont typeface="Arial"/>
              <a:buChar char="•"/>
              <a:defRPr b="0" i="0" sz="2700" u="none" cap="none" strike="noStrike">
                <a:solidFill>
                  <a:schemeClr val="dk1"/>
                </a:solidFill>
                <a:latin typeface="Arial"/>
                <a:ea typeface="Arial"/>
                <a:cs typeface="Arial"/>
                <a:sym typeface="Arial"/>
              </a:defRPr>
            </a:lvl4pPr>
            <a:lvl5pPr indent="-457200" lvl="4" marL="2286000" marR="0" algn="l">
              <a:lnSpc>
                <a:spcPct val="90000"/>
              </a:lnSpc>
              <a:spcBef>
                <a:spcPts val="750"/>
              </a:spcBef>
              <a:spcAft>
                <a:spcPts val="0"/>
              </a:spcAft>
              <a:buClr>
                <a:schemeClr val="dk1"/>
              </a:buClr>
              <a:buSzPts val="3600"/>
              <a:buFont typeface="Arial"/>
              <a:buChar char="•"/>
              <a:defRPr b="0" i="0" sz="2700" u="none" cap="none" strike="noStrike">
                <a:solidFill>
                  <a:schemeClr val="dk1"/>
                </a:solidFill>
                <a:latin typeface="Arial"/>
                <a:ea typeface="Arial"/>
                <a:cs typeface="Arial"/>
                <a:sym typeface="Arial"/>
              </a:defRPr>
            </a:lvl5pPr>
            <a:lvl6pPr indent="-457200" lvl="5" marL="2743200" marR="0" algn="l">
              <a:lnSpc>
                <a:spcPct val="90000"/>
              </a:lnSpc>
              <a:spcBef>
                <a:spcPts val="750"/>
              </a:spcBef>
              <a:spcAft>
                <a:spcPts val="0"/>
              </a:spcAft>
              <a:buClr>
                <a:schemeClr val="dk1"/>
              </a:buClr>
              <a:buSzPts val="3600"/>
              <a:buFont typeface="Arial"/>
              <a:buChar char="•"/>
              <a:defRPr b="0" i="0" sz="2700" u="none" cap="none" strike="noStrike">
                <a:solidFill>
                  <a:schemeClr val="dk1"/>
                </a:solidFill>
                <a:latin typeface="Arial"/>
                <a:ea typeface="Arial"/>
                <a:cs typeface="Arial"/>
                <a:sym typeface="Arial"/>
              </a:defRPr>
            </a:lvl6pPr>
            <a:lvl7pPr indent="-457200" lvl="6" marL="3200400" marR="0" algn="l">
              <a:lnSpc>
                <a:spcPct val="90000"/>
              </a:lnSpc>
              <a:spcBef>
                <a:spcPts val="750"/>
              </a:spcBef>
              <a:spcAft>
                <a:spcPts val="0"/>
              </a:spcAft>
              <a:buClr>
                <a:schemeClr val="dk1"/>
              </a:buClr>
              <a:buSzPts val="3600"/>
              <a:buFont typeface="Arial"/>
              <a:buChar char="•"/>
              <a:defRPr b="0" i="0" sz="2700" u="none" cap="none" strike="noStrike">
                <a:solidFill>
                  <a:schemeClr val="dk1"/>
                </a:solidFill>
                <a:latin typeface="Arial"/>
                <a:ea typeface="Arial"/>
                <a:cs typeface="Arial"/>
                <a:sym typeface="Arial"/>
              </a:defRPr>
            </a:lvl7pPr>
            <a:lvl8pPr indent="-457200" lvl="7" marL="3657600" marR="0" algn="l">
              <a:lnSpc>
                <a:spcPct val="90000"/>
              </a:lnSpc>
              <a:spcBef>
                <a:spcPts val="750"/>
              </a:spcBef>
              <a:spcAft>
                <a:spcPts val="0"/>
              </a:spcAft>
              <a:buClr>
                <a:schemeClr val="dk1"/>
              </a:buClr>
              <a:buSzPts val="3600"/>
              <a:buFont typeface="Arial"/>
              <a:buChar char="•"/>
              <a:defRPr b="0" i="0" sz="2700" u="none" cap="none" strike="noStrike">
                <a:solidFill>
                  <a:schemeClr val="dk1"/>
                </a:solidFill>
                <a:latin typeface="Arial"/>
                <a:ea typeface="Arial"/>
                <a:cs typeface="Arial"/>
                <a:sym typeface="Arial"/>
              </a:defRPr>
            </a:lvl8pPr>
            <a:lvl9pPr indent="-457200" lvl="8" marL="4114800" marR="0" algn="l">
              <a:lnSpc>
                <a:spcPct val="90000"/>
              </a:lnSpc>
              <a:spcBef>
                <a:spcPts val="750"/>
              </a:spcBef>
              <a:spcAft>
                <a:spcPts val="0"/>
              </a:spcAft>
              <a:buClr>
                <a:schemeClr val="dk1"/>
              </a:buClr>
              <a:buSzPts val="3600"/>
              <a:buFont typeface="Arial"/>
              <a:buChar char="•"/>
              <a:defRPr b="0" i="0" sz="27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howMasterSp="0">
  <p:cSld name="Title">
    <p:bg>
      <p:bgPr>
        <a:solidFill>
          <a:schemeClr val="lt1"/>
        </a:solidFill>
      </p:bgPr>
    </p:bg>
    <p:spTree>
      <p:nvGrpSpPr>
        <p:cNvPr id="36" name="Shape 36"/>
        <p:cNvGrpSpPr/>
        <p:nvPr/>
      </p:nvGrpSpPr>
      <p:grpSpPr>
        <a:xfrm>
          <a:off x="0" y="0"/>
          <a:ext cx="0" cy="0"/>
          <a:chOff x="0" y="0"/>
          <a:chExt cx="0" cy="0"/>
        </a:xfrm>
      </p:grpSpPr>
      <p:sp>
        <p:nvSpPr>
          <p:cNvPr id="37" name="Google Shape;37;p7"/>
          <p:cNvSpPr txBox="1"/>
          <p:nvPr>
            <p:ph idx="1" type="body"/>
          </p:nvPr>
        </p:nvSpPr>
        <p:spPr>
          <a:xfrm>
            <a:off x="985083" y="734554"/>
            <a:ext cx="2047725" cy="1024875"/>
          </a:xfrm>
          <a:prstGeom prst="rect">
            <a:avLst/>
          </a:prstGeom>
          <a:noFill/>
          <a:ln>
            <a:noFill/>
          </a:ln>
        </p:spPr>
        <p:txBody>
          <a:bodyPr anchorCtr="0" anchor="t" bIns="91425" lIns="91425" spcFirstLastPara="1" rIns="91425" wrap="square" tIns="91425">
            <a:noAutofit/>
          </a:bodyPr>
          <a:lstStyle>
            <a:lvl1pPr indent="-228600" lvl="0" marL="457200" marR="0" algn="l">
              <a:lnSpc>
                <a:spcPct val="90000"/>
              </a:lnSpc>
              <a:spcBef>
                <a:spcPts val="0"/>
              </a:spcBef>
              <a:spcAft>
                <a:spcPts val="0"/>
              </a:spcAft>
              <a:buClr>
                <a:schemeClr val="dk1"/>
              </a:buClr>
              <a:buSzPts val="1400"/>
              <a:buFont typeface="Arial"/>
              <a:buNone/>
              <a:defRPr b="1" i="0" sz="6900" u="none" cap="none" strike="noStrike">
                <a:solidFill>
                  <a:schemeClr val="dk1"/>
                </a:solidFill>
                <a:latin typeface="Arial"/>
                <a:ea typeface="Arial"/>
                <a:cs typeface="Arial"/>
                <a:sym typeface="Arial"/>
              </a:defRPr>
            </a:lvl1pPr>
            <a:lvl2pPr indent="-533400" lvl="1" marL="914400" marR="0" algn="l">
              <a:lnSpc>
                <a:spcPct val="90000"/>
              </a:lnSpc>
              <a:spcBef>
                <a:spcPts val="750"/>
              </a:spcBef>
              <a:spcAft>
                <a:spcPts val="0"/>
              </a:spcAft>
              <a:buClr>
                <a:schemeClr val="dk1"/>
              </a:buClr>
              <a:buSzPts val="4800"/>
              <a:buFont typeface="Arial"/>
              <a:buChar char="•"/>
              <a:defRPr b="0" i="0" sz="3600" u="none" cap="none" strike="noStrike">
                <a:solidFill>
                  <a:schemeClr val="dk1"/>
                </a:solidFill>
                <a:latin typeface="Lato"/>
                <a:ea typeface="Lato"/>
                <a:cs typeface="Lato"/>
                <a:sym typeface="Lato"/>
              </a:defRPr>
            </a:lvl2pPr>
            <a:lvl3pPr indent="-482600" lvl="2" marL="1371600" marR="0" algn="l">
              <a:lnSpc>
                <a:spcPct val="90000"/>
              </a:lnSpc>
              <a:spcBef>
                <a:spcPts val="750"/>
              </a:spcBef>
              <a:spcAft>
                <a:spcPts val="0"/>
              </a:spcAft>
              <a:buClr>
                <a:schemeClr val="dk1"/>
              </a:buClr>
              <a:buSzPts val="4000"/>
              <a:buFont typeface="Arial"/>
              <a:buChar char="•"/>
              <a:defRPr b="0" i="0" sz="3000" u="none" cap="none" strike="noStrike">
                <a:solidFill>
                  <a:schemeClr val="dk1"/>
                </a:solidFill>
                <a:latin typeface="Lato"/>
                <a:ea typeface="Lato"/>
                <a:cs typeface="Lato"/>
                <a:sym typeface="Lato"/>
              </a:defRPr>
            </a:lvl3pPr>
            <a:lvl4pPr indent="-457200" lvl="3" marL="1828800" marR="0" algn="l">
              <a:lnSpc>
                <a:spcPct val="90000"/>
              </a:lnSpc>
              <a:spcBef>
                <a:spcPts val="750"/>
              </a:spcBef>
              <a:spcAft>
                <a:spcPts val="0"/>
              </a:spcAft>
              <a:buClr>
                <a:schemeClr val="dk1"/>
              </a:buClr>
              <a:buSzPts val="3600"/>
              <a:buFont typeface="Arial"/>
              <a:buChar char="•"/>
              <a:defRPr b="0" i="0" sz="2700" u="none" cap="none" strike="noStrike">
                <a:solidFill>
                  <a:schemeClr val="dk1"/>
                </a:solidFill>
                <a:latin typeface="Lato"/>
                <a:ea typeface="Lato"/>
                <a:cs typeface="Lato"/>
                <a:sym typeface="Lato"/>
              </a:defRPr>
            </a:lvl4pPr>
            <a:lvl5pPr indent="-457200" lvl="4" marL="2286000" marR="0" algn="l">
              <a:lnSpc>
                <a:spcPct val="90000"/>
              </a:lnSpc>
              <a:spcBef>
                <a:spcPts val="750"/>
              </a:spcBef>
              <a:spcAft>
                <a:spcPts val="0"/>
              </a:spcAft>
              <a:buClr>
                <a:schemeClr val="dk1"/>
              </a:buClr>
              <a:buSzPts val="3600"/>
              <a:buFont typeface="Arial"/>
              <a:buChar char="•"/>
              <a:defRPr b="0" i="0" sz="2700" u="none" cap="none" strike="noStrike">
                <a:solidFill>
                  <a:schemeClr val="dk1"/>
                </a:solidFill>
                <a:latin typeface="Lato"/>
                <a:ea typeface="Lato"/>
                <a:cs typeface="Lato"/>
                <a:sym typeface="Lato"/>
              </a:defRPr>
            </a:lvl5pPr>
            <a:lvl6pPr indent="-457200" lvl="5" marL="2743200" marR="0" algn="l">
              <a:lnSpc>
                <a:spcPct val="90000"/>
              </a:lnSpc>
              <a:spcBef>
                <a:spcPts val="750"/>
              </a:spcBef>
              <a:spcAft>
                <a:spcPts val="0"/>
              </a:spcAft>
              <a:buClr>
                <a:schemeClr val="dk1"/>
              </a:buClr>
              <a:buSzPts val="3600"/>
              <a:buFont typeface="Arial"/>
              <a:buChar char="•"/>
              <a:defRPr b="0" i="0" sz="2700" u="none" cap="none" strike="noStrike">
                <a:solidFill>
                  <a:schemeClr val="dk1"/>
                </a:solidFill>
                <a:latin typeface="Lato"/>
                <a:ea typeface="Lato"/>
                <a:cs typeface="Lato"/>
                <a:sym typeface="Lato"/>
              </a:defRPr>
            </a:lvl6pPr>
            <a:lvl7pPr indent="-457200" lvl="6" marL="3200400" marR="0" algn="l">
              <a:lnSpc>
                <a:spcPct val="90000"/>
              </a:lnSpc>
              <a:spcBef>
                <a:spcPts val="750"/>
              </a:spcBef>
              <a:spcAft>
                <a:spcPts val="0"/>
              </a:spcAft>
              <a:buClr>
                <a:schemeClr val="dk1"/>
              </a:buClr>
              <a:buSzPts val="3600"/>
              <a:buFont typeface="Arial"/>
              <a:buChar char="•"/>
              <a:defRPr b="0" i="0" sz="2700" u="none" cap="none" strike="noStrike">
                <a:solidFill>
                  <a:schemeClr val="dk1"/>
                </a:solidFill>
                <a:latin typeface="Lato"/>
                <a:ea typeface="Lato"/>
                <a:cs typeface="Lato"/>
                <a:sym typeface="Lato"/>
              </a:defRPr>
            </a:lvl7pPr>
            <a:lvl8pPr indent="-457200" lvl="7" marL="3657600" marR="0" algn="l">
              <a:lnSpc>
                <a:spcPct val="90000"/>
              </a:lnSpc>
              <a:spcBef>
                <a:spcPts val="750"/>
              </a:spcBef>
              <a:spcAft>
                <a:spcPts val="0"/>
              </a:spcAft>
              <a:buClr>
                <a:schemeClr val="dk1"/>
              </a:buClr>
              <a:buSzPts val="3600"/>
              <a:buFont typeface="Arial"/>
              <a:buChar char="•"/>
              <a:defRPr b="0" i="0" sz="2700" u="none" cap="none" strike="noStrike">
                <a:solidFill>
                  <a:schemeClr val="dk1"/>
                </a:solidFill>
                <a:latin typeface="Lato"/>
                <a:ea typeface="Lato"/>
                <a:cs typeface="Lato"/>
                <a:sym typeface="Lato"/>
              </a:defRPr>
            </a:lvl8pPr>
            <a:lvl9pPr indent="-457200" lvl="8" marL="4114800" marR="0" algn="l">
              <a:lnSpc>
                <a:spcPct val="90000"/>
              </a:lnSpc>
              <a:spcBef>
                <a:spcPts val="750"/>
              </a:spcBef>
              <a:spcAft>
                <a:spcPts val="0"/>
              </a:spcAft>
              <a:buClr>
                <a:schemeClr val="dk1"/>
              </a:buClr>
              <a:buSzPts val="3600"/>
              <a:buFont typeface="Arial"/>
              <a:buChar char="•"/>
              <a:defRPr b="0" i="0" sz="2700" u="none" cap="none" strike="noStrike">
                <a:solidFill>
                  <a:schemeClr val="dk1"/>
                </a:solidFill>
                <a:latin typeface="Lato"/>
                <a:ea typeface="Lato"/>
                <a:cs typeface="Lato"/>
                <a:sym typeface="Lato"/>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8" name="Shape 38"/>
        <p:cNvGrpSpPr/>
        <p:nvPr/>
      </p:nvGrpSpPr>
      <p:grpSpPr>
        <a:xfrm>
          <a:off x="0" y="0"/>
          <a:ext cx="0" cy="0"/>
          <a:chOff x="0" y="0"/>
          <a:chExt cx="0" cy="0"/>
        </a:xfrm>
      </p:grpSpPr>
      <p:sp>
        <p:nvSpPr>
          <p:cNvPr id="39" name="Google Shape;39;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8"/>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1" name="Google Shape;41;p8"/>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2" name="Google Shape;42;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5" name="Shape 45"/>
        <p:cNvGrpSpPr/>
        <p:nvPr/>
      </p:nvGrpSpPr>
      <p:grpSpPr>
        <a:xfrm>
          <a:off x="0" y="0"/>
          <a:ext cx="0" cy="0"/>
          <a:chOff x="0" y="0"/>
          <a:chExt cx="0" cy="0"/>
        </a:xfrm>
      </p:grpSpPr>
      <p:sp>
        <p:nvSpPr>
          <p:cNvPr id="46" name="Google Shape;46;p9"/>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9"/>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48" name="Google Shape;4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1" name="Shape 51"/>
        <p:cNvGrpSpPr/>
        <p:nvPr/>
      </p:nvGrpSpPr>
      <p:grpSpPr>
        <a:xfrm>
          <a:off x="0" y="0"/>
          <a:ext cx="0" cy="0"/>
          <a:chOff x="0" y="0"/>
          <a:chExt cx="0" cy="0"/>
        </a:xfrm>
      </p:grpSpPr>
      <p:sp>
        <p:nvSpPr>
          <p:cNvPr id="52" name="Google Shape;52;p1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0"/>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54" name="Google Shape;54;p10"/>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5" name="Google Shape;55;p10"/>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56" name="Google Shape;56;p10"/>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7" name="Google Shape;57;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0" name="Shape 60"/>
        <p:cNvGrpSpPr/>
        <p:nvPr/>
      </p:nvGrpSpPr>
      <p:grpSpPr>
        <a:xfrm>
          <a:off x="0" y="0"/>
          <a:ext cx="0" cy="0"/>
          <a:chOff x="0" y="0"/>
          <a:chExt cx="0" cy="0"/>
        </a:xfrm>
      </p:grpSpPr>
      <p:sp>
        <p:nvSpPr>
          <p:cNvPr id="61" name="Google Shape;61;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5" name="Shape 65"/>
        <p:cNvGrpSpPr/>
        <p:nvPr/>
      </p:nvGrpSpPr>
      <p:grpSpPr>
        <a:xfrm>
          <a:off x="0" y="0"/>
          <a:ext cx="0" cy="0"/>
          <a:chOff x="0" y="0"/>
          <a:chExt cx="0" cy="0"/>
        </a:xfrm>
      </p:grpSpPr>
      <p:sp>
        <p:nvSpPr>
          <p:cNvPr id="66" name="Google Shape;66;p12"/>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2"/>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8" name="Google Shape;68;p12"/>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9" name="Google Shape;69;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2" name="Shape 72"/>
        <p:cNvGrpSpPr/>
        <p:nvPr/>
      </p:nvGrpSpPr>
      <p:grpSpPr>
        <a:xfrm>
          <a:off x="0" y="0"/>
          <a:ext cx="0" cy="0"/>
          <a:chOff x="0" y="0"/>
          <a:chExt cx="0" cy="0"/>
        </a:xfrm>
      </p:grpSpPr>
      <p:sp>
        <p:nvSpPr>
          <p:cNvPr id="73" name="Google Shape;73;p13"/>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3"/>
          <p:cNvSpPr/>
          <p:nvPr>
            <p:ph idx="2" type="pic"/>
          </p:nvPr>
        </p:nvSpPr>
        <p:spPr>
          <a:xfrm>
            <a:off x="1792288" y="612775"/>
            <a:ext cx="5486400" cy="4114800"/>
          </a:xfrm>
          <a:prstGeom prst="rect">
            <a:avLst/>
          </a:prstGeom>
          <a:noFill/>
          <a:ln>
            <a:noFill/>
          </a:ln>
        </p:spPr>
      </p:sp>
      <p:sp>
        <p:nvSpPr>
          <p:cNvPr id="75" name="Google Shape;75;p13"/>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76" name="Google Shape;76;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9" name="Shape 79"/>
        <p:cNvGrpSpPr/>
        <p:nvPr/>
      </p:nvGrpSpPr>
      <p:grpSpPr>
        <a:xfrm>
          <a:off x="0" y="0"/>
          <a:ext cx="0" cy="0"/>
          <a:chOff x="0" y="0"/>
          <a:chExt cx="0" cy="0"/>
        </a:xfrm>
      </p:grpSpPr>
      <p:sp>
        <p:nvSpPr>
          <p:cNvPr id="80" name="Google Shape;80;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14"/>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2" name="Google Shape;82;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5" name="Shape 85"/>
        <p:cNvGrpSpPr/>
        <p:nvPr/>
      </p:nvGrpSpPr>
      <p:grpSpPr>
        <a:xfrm>
          <a:off x="0" y="0"/>
          <a:ext cx="0" cy="0"/>
          <a:chOff x="0" y="0"/>
          <a:chExt cx="0" cy="0"/>
        </a:xfrm>
      </p:grpSpPr>
      <p:sp>
        <p:nvSpPr>
          <p:cNvPr id="86" name="Google Shape;86;p15"/>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15"/>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8" name="Google Shape;88;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mplate - Image 1" showMasterSp="0">
  <p:cSld name="Template - Image_1">
    <p:bg>
      <p:bgPr>
        <a:solidFill>
          <a:srgbClr val="FFFFFF"/>
        </a:solidFill>
      </p:bgPr>
    </p:bg>
    <p:spTree>
      <p:nvGrpSpPr>
        <p:cNvPr id="91" name="Shape 91"/>
        <p:cNvGrpSpPr/>
        <p:nvPr/>
      </p:nvGrpSpPr>
      <p:grpSpPr>
        <a:xfrm>
          <a:off x="0" y="0"/>
          <a:ext cx="0" cy="0"/>
          <a:chOff x="0" y="0"/>
          <a:chExt cx="0" cy="0"/>
        </a:xfrm>
      </p:grpSpPr>
      <p:pic>
        <p:nvPicPr>
          <p:cNvPr descr="Billede 8" id="92" name="Google Shape;92;p16"/>
          <p:cNvPicPr preferRelativeResize="0"/>
          <p:nvPr/>
        </p:nvPicPr>
        <p:blipFill rotWithShape="1">
          <a:blip r:embed="rId2">
            <a:alphaModFix/>
          </a:blip>
          <a:srcRect b="0" l="0" r="0" t="0"/>
          <a:stretch/>
        </p:blipFill>
        <p:spPr>
          <a:xfrm>
            <a:off x="15671008" y="545306"/>
            <a:ext cx="1907382" cy="854870"/>
          </a:xfrm>
          <a:prstGeom prst="rect">
            <a:avLst/>
          </a:prstGeom>
          <a:noFill/>
          <a:ln>
            <a:noFill/>
          </a:ln>
        </p:spPr>
      </p:pic>
      <p:cxnSp>
        <p:nvCxnSpPr>
          <p:cNvPr id="93" name="Google Shape;93;p16"/>
          <p:cNvCxnSpPr/>
          <p:nvPr/>
        </p:nvCxnSpPr>
        <p:spPr>
          <a:xfrm>
            <a:off x="1281112" y="1912144"/>
            <a:ext cx="5886600" cy="0"/>
          </a:xfrm>
          <a:prstGeom prst="straightConnector1">
            <a:avLst/>
          </a:prstGeom>
          <a:noFill/>
          <a:ln cap="flat" cmpd="sng" w="25400">
            <a:solidFill>
              <a:srgbClr val="F8991D"/>
            </a:solidFill>
            <a:prstDash val="solid"/>
            <a:miter lim="8000"/>
            <a:headEnd len="sm" w="sm" type="none"/>
            <a:tailEnd len="sm" w="sm" type="none"/>
          </a:ln>
        </p:spPr>
      </p:cxnSp>
      <p:sp>
        <p:nvSpPr>
          <p:cNvPr id="94" name="Google Shape;94;p16"/>
          <p:cNvSpPr/>
          <p:nvPr/>
        </p:nvSpPr>
        <p:spPr>
          <a:xfrm rot="2700000">
            <a:off x="17306877" y="4148158"/>
            <a:ext cx="1964631" cy="1964631"/>
          </a:xfrm>
          <a:custGeom>
            <a:rect b="b" l="l" r="r" t="t"/>
            <a:pathLst>
              <a:path extrusionOk="0" h="21600" w="21600">
                <a:moveTo>
                  <a:pt x="0" y="21600"/>
                </a:moveTo>
                <a:lnTo>
                  <a:pt x="21600" y="21600"/>
                </a:lnTo>
                <a:lnTo>
                  <a:pt x="0" y="0"/>
                </a:lnTo>
                <a:close/>
              </a:path>
            </a:pathLst>
          </a:custGeom>
          <a:solidFill>
            <a:srgbClr val="F7941E"/>
          </a:solidFill>
          <a:ln>
            <a:noFill/>
          </a:ln>
        </p:spPr>
        <p:txBody>
          <a:bodyPr anchorCtr="0" anchor="ctr" bIns="68550" lIns="68550" spcFirstLastPara="1" rIns="68550" wrap="square" tIns="68550">
            <a:noAutofit/>
          </a:bodyPr>
          <a:lstStyle/>
          <a:p>
            <a:pPr indent="0" lvl="0" marL="0" marR="0" rtl="0" algn="ctr">
              <a:lnSpc>
                <a:spcPct val="100000"/>
              </a:lnSpc>
              <a:spcBef>
                <a:spcPts val="0"/>
              </a:spcBef>
              <a:spcAft>
                <a:spcPts val="0"/>
              </a:spcAft>
              <a:buClr>
                <a:srgbClr val="F26531"/>
              </a:buClr>
              <a:buSzPts val="2800"/>
              <a:buFont typeface="Arial"/>
              <a:buNone/>
            </a:pPr>
            <a:r>
              <a:t/>
            </a:r>
            <a:endParaRPr b="0" i="0" sz="2800" u="none" cap="none" strike="noStrike">
              <a:solidFill>
                <a:srgbClr val="000000"/>
              </a:solidFill>
              <a:latin typeface="Arial"/>
              <a:ea typeface="Arial"/>
              <a:cs typeface="Arial"/>
              <a:sym typeface="Arial"/>
            </a:endParaRPr>
          </a:p>
        </p:txBody>
      </p:sp>
      <p:sp>
        <p:nvSpPr>
          <p:cNvPr id="95" name="Google Shape;95;p16"/>
          <p:cNvSpPr/>
          <p:nvPr>
            <p:ph idx="2" type="pic"/>
          </p:nvPr>
        </p:nvSpPr>
        <p:spPr>
          <a:xfrm>
            <a:off x="1349998" y="2591998"/>
            <a:ext cx="14310000" cy="7257600"/>
          </a:xfrm>
          <a:prstGeom prst="rect">
            <a:avLst/>
          </a:prstGeom>
          <a:noFill/>
          <a:ln>
            <a:noFill/>
          </a:ln>
        </p:spPr>
        <p:txBody>
          <a:bodyPr anchorCtr="0" anchor="t" bIns="68550" lIns="137150" spcFirstLastPara="1" rIns="137150" wrap="square" tIns="68550">
            <a:noAutofit/>
          </a:bodyPr>
          <a:lstStyle>
            <a:lvl1pPr lvl="0" marR="0" rtl="0" algn="l">
              <a:lnSpc>
                <a:spcPct val="90000"/>
              </a:lnSpc>
              <a:spcBef>
                <a:spcPts val="160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1pPr>
            <a:lvl2pPr lvl="1" marR="0" rtl="0" algn="l">
              <a:lnSpc>
                <a:spcPct val="90000"/>
              </a:lnSpc>
              <a:spcBef>
                <a:spcPts val="160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2pPr>
            <a:lvl3pPr lvl="2" marR="0" rtl="0" algn="l">
              <a:lnSpc>
                <a:spcPct val="90000"/>
              </a:lnSpc>
              <a:spcBef>
                <a:spcPts val="160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3pPr>
            <a:lvl4pPr lvl="3" marR="0" rtl="0" algn="l">
              <a:lnSpc>
                <a:spcPct val="90000"/>
              </a:lnSpc>
              <a:spcBef>
                <a:spcPts val="160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4pPr>
            <a:lvl5pPr lvl="4" marR="0" rtl="0" algn="l">
              <a:lnSpc>
                <a:spcPct val="90000"/>
              </a:lnSpc>
              <a:spcBef>
                <a:spcPts val="160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5pPr>
            <a:lvl6pPr lvl="5" marR="0" rtl="0" algn="l">
              <a:lnSpc>
                <a:spcPct val="90000"/>
              </a:lnSpc>
              <a:spcBef>
                <a:spcPts val="160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6pPr>
            <a:lvl7pPr lvl="6" marR="0" rtl="0" algn="l">
              <a:lnSpc>
                <a:spcPct val="90000"/>
              </a:lnSpc>
              <a:spcBef>
                <a:spcPts val="160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7pPr>
            <a:lvl8pPr lvl="7" marR="0" rtl="0" algn="l">
              <a:lnSpc>
                <a:spcPct val="90000"/>
              </a:lnSpc>
              <a:spcBef>
                <a:spcPts val="160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8pPr>
            <a:lvl9pPr lvl="8" marR="0" rtl="0" algn="l">
              <a:lnSpc>
                <a:spcPct val="90000"/>
              </a:lnSpc>
              <a:spcBef>
                <a:spcPts val="160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9pPr>
          </a:lstStyle>
          <a:p/>
        </p:txBody>
      </p:sp>
      <p:sp>
        <p:nvSpPr>
          <p:cNvPr id="96" name="Google Shape;96;p16"/>
          <p:cNvSpPr txBox="1"/>
          <p:nvPr>
            <p:ph type="title"/>
          </p:nvPr>
        </p:nvSpPr>
        <p:spPr>
          <a:xfrm>
            <a:off x="1350000" y="929312"/>
            <a:ext cx="12366000" cy="664800"/>
          </a:xfrm>
          <a:prstGeom prst="rect">
            <a:avLst/>
          </a:prstGeom>
          <a:noFill/>
          <a:ln>
            <a:noFill/>
          </a:ln>
        </p:spPr>
        <p:txBody>
          <a:bodyPr anchorCtr="0" anchor="t" bIns="0" lIns="0" spcFirstLastPara="1" rIns="0" wrap="square" tIns="0">
            <a:normAutofit/>
          </a:bodyPr>
          <a:lstStyle>
            <a:lvl1pPr lvl="0" rtl="0" algn="l">
              <a:lnSpc>
                <a:spcPct val="90000"/>
              </a:lnSpc>
              <a:spcBef>
                <a:spcPts val="0"/>
              </a:spcBef>
              <a:spcAft>
                <a:spcPts val="0"/>
              </a:spcAft>
              <a:buClr>
                <a:srgbClr val="000000"/>
              </a:buClr>
              <a:buSzPts val="4800"/>
              <a:buFont typeface="Arial"/>
              <a:buNone/>
              <a:defRPr sz="4800">
                <a:latin typeface="Arial"/>
                <a:ea typeface="Arial"/>
                <a:cs typeface="Arial"/>
                <a:sym typeface="Arial"/>
              </a:defRPr>
            </a:lvl1pPr>
            <a:lvl2pPr lvl="1" rtl="0" algn="l">
              <a:lnSpc>
                <a:spcPct val="90000"/>
              </a:lnSpc>
              <a:spcBef>
                <a:spcPts val="0"/>
              </a:spcBef>
              <a:spcAft>
                <a:spcPts val="0"/>
              </a:spcAft>
              <a:buClr>
                <a:srgbClr val="000000"/>
              </a:buClr>
              <a:buSzPts val="2800"/>
              <a:buNone/>
              <a:defRPr/>
            </a:lvl2pPr>
            <a:lvl3pPr lvl="2" rtl="0" algn="l">
              <a:lnSpc>
                <a:spcPct val="90000"/>
              </a:lnSpc>
              <a:spcBef>
                <a:spcPts val="0"/>
              </a:spcBef>
              <a:spcAft>
                <a:spcPts val="0"/>
              </a:spcAft>
              <a:buClr>
                <a:srgbClr val="000000"/>
              </a:buClr>
              <a:buSzPts val="2800"/>
              <a:buNone/>
              <a:defRPr/>
            </a:lvl3pPr>
            <a:lvl4pPr lvl="3" rtl="0" algn="l">
              <a:lnSpc>
                <a:spcPct val="90000"/>
              </a:lnSpc>
              <a:spcBef>
                <a:spcPts val="0"/>
              </a:spcBef>
              <a:spcAft>
                <a:spcPts val="0"/>
              </a:spcAft>
              <a:buClr>
                <a:srgbClr val="000000"/>
              </a:buClr>
              <a:buSzPts val="2800"/>
              <a:buNone/>
              <a:defRPr/>
            </a:lvl4pPr>
            <a:lvl5pPr lvl="4" rtl="0" algn="l">
              <a:lnSpc>
                <a:spcPct val="90000"/>
              </a:lnSpc>
              <a:spcBef>
                <a:spcPts val="0"/>
              </a:spcBef>
              <a:spcAft>
                <a:spcPts val="0"/>
              </a:spcAft>
              <a:buClr>
                <a:srgbClr val="000000"/>
              </a:buClr>
              <a:buSzPts val="2800"/>
              <a:buNone/>
              <a:defRPr/>
            </a:lvl5pPr>
            <a:lvl6pPr lvl="5" rtl="0" algn="l">
              <a:lnSpc>
                <a:spcPct val="90000"/>
              </a:lnSpc>
              <a:spcBef>
                <a:spcPts val="0"/>
              </a:spcBef>
              <a:spcAft>
                <a:spcPts val="0"/>
              </a:spcAft>
              <a:buClr>
                <a:srgbClr val="000000"/>
              </a:buClr>
              <a:buSzPts val="2800"/>
              <a:buNone/>
              <a:defRPr/>
            </a:lvl6pPr>
            <a:lvl7pPr lvl="6" rtl="0" algn="l">
              <a:lnSpc>
                <a:spcPct val="90000"/>
              </a:lnSpc>
              <a:spcBef>
                <a:spcPts val="0"/>
              </a:spcBef>
              <a:spcAft>
                <a:spcPts val="0"/>
              </a:spcAft>
              <a:buClr>
                <a:srgbClr val="000000"/>
              </a:buClr>
              <a:buSzPts val="2800"/>
              <a:buNone/>
              <a:defRPr/>
            </a:lvl7pPr>
            <a:lvl8pPr lvl="7" rtl="0" algn="l">
              <a:lnSpc>
                <a:spcPct val="90000"/>
              </a:lnSpc>
              <a:spcBef>
                <a:spcPts val="0"/>
              </a:spcBef>
              <a:spcAft>
                <a:spcPts val="0"/>
              </a:spcAft>
              <a:buClr>
                <a:srgbClr val="000000"/>
              </a:buClr>
              <a:buSzPts val="2800"/>
              <a:buNone/>
              <a:defRPr/>
            </a:lvl8pPr>
            <a:lvl9pPr lvl="8" rtl="0" algn="l">
              <a:lnSpc>
                <a:spcPct val="90000"/>
              </a:lnSpc>
              <a:spcBef>
                <a:spcPts val="0"/>
              </a:spcBef>
              <a:spcAft>
                <a:spcPts val="0"/>
              </a:spcAft>
              <a:buClr>
                <a:srgbClr val="000000"/>
              </a:buClr>
              <a:buSzPts val="2800"/>
              <a:buNone/>
              <a:defRPr/>
            </a:lvl9pPr>
          </a:lstStyle>
          <a:p/>
        </p:txBody>
      </p:sp>
      <p:sp>
        <p:nvSpPr>
          <p:cNvPr id="97" name="Google Shape;97;p16"/>
          <p:cNvSpPr txBox="1"/>
          <p:nvPr>
            <p:ph idx="12" type="sldNum"/>
          </p:nvPr>
        </p:nvSpPr>
        <p:spPr>
          <a:xfrm>
            <a:off x="8839200" y="9258300"/>
            <a:ext cx="4267200" cy="415500"/>
          </a:xfrm>
          <a:prstGeom prst="rect">
            <a:avLst/>
          </a:prstGeom>
          <a:noFill/>
          <a:ln>
            <a:noFill/>
          </a:ln>
        </p:spPr>
        <p:txBody>
          <a:bodyPr anchorCtr="0" anchor="ctr" bIns="68550" lIns="68550" spcFirstLastPara="1" rIns="68550" wrap="square" tIns="68550">
            <a:sp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sz="200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8" name="Shape 98"/>
        <p:cNvGrpSpPr/>
        <p:nvPr/>
      </p:nvGrpSpPr>
      <p:grpSpPr>
        <a:xfrm>
          <a:off x="0" y="0"/>
          <a:ext cx="0" cy="0"/>
          <a:chOff x="0" y="0"/>
          <a:chExt cx="0" cy="0"/>
        </a:xfrm>
      </p:grpSpPr>
      <p:sp>
        <p:nvSpPr>
          <p:cNvPr id="99" name="Google Shape;99;p17"/>
          <p:cNvSpPr txBox="1"/>
          <p:nvPr>
            <p:ph idx="10" type="dt"/>
          </p:nvPr>
        </p:nvSpPr>
        <p:spPr>
          <a:xfrm>
            <a:off x="457200" y="6356351"/>
            <a:ext cx="2133600" cy="365100"/>
          </a:xfrm>
          <a:prstGeom prst="rect">
            <a:avLst/>
          </a:prstGeom>
          <a:noFill/>
          <a:ln>
            <a:noFill/>
          </a:ln>
        </p:spPr>
        <p:txBody>
          <a:bodyPr anchorCtr="0" anchor="ctr" bIns="68550" lIns="137150" spcFirstLastPara="1" rIns="137150" wrap="square" tIns="6855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0" name="Google Shape;100;p17"/>
          <p:cNvSpPr txBox="1"/>
          <p:nvPr>
            <p:ph idx="11" type="ftr"/>
          </p:nvPr>
        </p:nvSpPr>
        <p:spPr>
          <a:xfrm>
            <a:off x="3124200" y="6356351"/>
            <a:ext cx="2895900" cy="365100"/>
          </a:xfrm>
          <a:prstGeom prst="rect">
            <a:avLst/>
          </a:prstGeom>
          <a:noFill/>
          <a:ln>
            <a:noFill/>
          </a:ln>
        </p:spPr>
        <p:txBody>
          <a:bodyPr anchorCtr="0" anchor="ctr" bIns="68550" lIns="137150" spcFirstLastPara="1" rIns="137150" wrap="square" tIns="6855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1" name="Google Shape;101;p17"/>
          <p:cNvSpPr txBox="1"/>
          <p:nvPr>
            <p:ph idx="12" type="sldNum"/>
          </p:nvPr>
        </p:nvSpPr>
        <p:spPr>
          <a:xfrm>
            <a:off x="6553200" y="6356351"/>
            <a:ext cx="2133600" cy="365100"/>
          </a:xfrm>
          <a:prstGeom prst="rect">
            <a:avLst/>
          </a:prstGeom>
          <a:noFill/>
          <a:ln>
            <a:noFill/>
          </a:ln>
        </p:spPr>
        <p:txBody>
          <a:bodyPr anchorCtr="0" anchor="ctr" bIns="68550" lIns="137150" spcFirstLastPara="1" rIns="137150" wrap="square" tIns="6855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02" name="Shape 102"/>
        <p:cNvGrpSpPr/>
        <p:nvPr/>
      </p:nvGrpSpPr>
      <p:grpSpPr>
        <a:xfrm>
          <a:off x="0" y="0"/>
          <a:ext cx="0" cy="0"/>
          <a:chOff x="0" y="0"/>
          <a:chExt cx="0" cy="0"/>
        </a:xfrm>
      </p:grpSpPr>
      <p:sp>
        <p:nvSpPr>
          <p:cNvPr id="103" name="Google Shape;103;p18"/>
          <p:cNvSpPr txBox="1"/>
          <p:nvPr>
            <p:ph type="title"/>
          </p:nvPr>
        </p:nvSpPr>
        <p:spPr>
          <a:xfrm>
            <a:off x="623400" y="890050"/>
            <a:ext cx="17041200" cy="1145400"/>
          </a:xfrm>
          <a:prstGeom prst="rect">
            <a:avLst/>
          </a:prstGeom>
          <a:noFill/>
          <a:ln>
            <a:noFill/>
          </a:ln>
        </p:spPr>
        <p:txBody>
          <a:bodyPr anchorCtr="0" anchor="t" bIns="182850" lIns="182850" spcFirstLastPara="1" rIns="182850" wrap="square" tIns="182850">
            <a:normAutofit/>
          </a:bodyPr>
          <a:lstStyle>
            <a:lvl1pPr lvl="0" rtl="0" algn="l">
              <a:lnSpc>
                <a:spcPct val="100000"/>
              </a:lnSpc>
              <a:spcBef>
                <a:spcPts val="0"/>
              </a:spcBef>
              <a:spcAft>
                <a:spcPts val="0"/>
              </a:spcAft>
              <a:buSzPts val="5600"/>
              <a:buNone/>
              <a:defRPr/>
            </a:lvl1pPr>
            <a:lvl2pPr lvl="1" rtl="0" algn="l">
              <a:lnSpc>
                <a:spcPct val="100000"/>
              </a:lnSpc>
              <a:spcBef>
                <a:spcPts val="0"/>
              </a:spcBef>
              <a:spcAft>
                <a:spcPts val="0"/>
              </a:spcAft>
              <a:buSzPts val="5600"/>
              <a:buNone/>
              <a:defRPr/>
            </a:lvl2pPr>
            <a:lvl3pPr lvl="2" rtl="0" algn="l">
              <a:lnSpc>
                <a:spcPct val="100000"/>
              </a:lnSpc>
              <a:spcBef>
                <a:spcPts val="0"/>
              </a:spcBef>
              <a:spcAft>
                <a:spcPts val="0"/>
              </a:spcAft>
              <a:buSzPts val="5600"/>
              <a:buNone/>
              <a:defRPr/>
            </a:lvl3pPr>
            <a:lvl4pPr lvl="3" rtl="0" algn="l">
              <a:lnSpc>
                <a:spcPct val="100000"/>
              </a:lnSpc>
              <a:spcBef>
                <a:spcPts val="0"/>
              </a:spcBef>
              <a:spcAft>
                <a:spcPts val="0"/>
              </a:spcAft>
              <a:buSzPts val="5600"/>
              <a:buNone/>
              <a:defRPr/>
            </a:lvl4pPr>
            <a:lvl5pPr lvl="4" rtl="0" algn="l">
              <a:lnSpc>
                <a:spcPct val="100000"/>
              </a:lnSpc>
              <a:spcBef>
                <a:spcPts val="0"/>
              </a:spcBef>
              <a:spcAft>
                <a:spcPts val="0"/>
              </a:spcAft>
              <a:buSzPts val="5600"/>
              <a:buNone/>
              <a:defRPr/>
            </a:lvl5pPr>
            <a:lvl6pPr lvl="5" rtl="0" algn="l">
              <a:lnSpc>
                <a:spcPct val="100000"/>
              </a:lnSpc>
              <a:spcBef>
                <a:spcPts val="0"/>
              </a:spcBef>
              <a:spcAft>
                <a:spcPts val="0"/>
              </a:spcAft>
              <a:buSzPts val="5600"/>
              <a:buNone/>
              <a:defRPr/>
            </a:lvl6pPr>
            <a:lvl7pPr lvl="6" rtl="0" algn="l">
              <a:lnSpc>
                <a:spcPct val="100000"/>
              </a:lnSpc>
              <a:spcBef>
                <a:spcPts val="0"/>
              </a:spcBef>
              <a:spcAft>
                <a:spcPts val="0"/>
              </a:spcAft>
              <a:buSzPts val="5600"/>
              <a:buNone/>
              <a:defRPr/>
            </a:lvl7pPr>
            <a:lvl8pPr lvl="7" rtl="0" algn="l">
              <a:lnSpc>
                <a:spcPct val="100000"/>
              </a:lnSpc>
              <a:spcBef>
                <a:spcPts val="0"/>
              </a:spcBef>
              <a:spcAft>
                <a:spcPts val="0"/>
              </a:spcAft>
              <a:buSzPts val="5600"/>
              <a:buNone/>
              <a:defRPr/>
            </a:lvl8pPr>
            <a:lvl9pPr lvl="8" rtl="0" algn="l">
              <a:lnSpc>
                <a:spcPct val="100000"/>
              </a:lnSpc>
              <a:spcBef>
                <a:spcPts val="0"/>
              </a:spcBef>
              <a:spcAft>
                <a:spcPts val="0"/>
              </a:spcAft>
              <a:buSzPts val="5600"/>
              <a:buNone/>
              <a:defRPr/>
            </a:lvl9pPr>
          </a:lstStyle>
          <a:p/>
        </p:txBody>
      </p:sp>
      <p:sp>
        <p:nvSpPr>
          <p:cNvPr id="104" name="Google Shape;104;p18"/>
          <p:cNvSpPr txBox="1"/>
          <p:nvPr>
            <p:ph idx="1" type="body"/>
          </p:nvPr>
        </p:nvSpPr>
        <p:spPr>
          <a:xfrm>
            <a:off x="623400" y="2304950"/>
            <a:ext cx="17041200" cy="6832800"/>
          </a:xfrm>
          <a:prstGeom prst="rect">
            <a:avLst/>
          </a:prstGeom>
          <a:noFill/>
          <a:ln>
            <a:noFill/>
          </a:ln>
        </p:spPr>
        <p:txBody>
          <a:bodyPr anchorCtr="0" anchor="t" bIns="182850" lIns="182850" spcFirstLastPara="1" rIns="182850" wrap="square" tIns="182850">
            <a:normAutofit/>
          </a:bodyPr>
          <a:lstStyle>
            <a:lvl1pPr indent="-457200" lvl="0" marL="457200" rtl="0" algn="l">
              <a:lnSpc>
                <a:spcPct val="115000"/>
              </a:lnSpc>
              <a:spcBef>
                <a:spcPts val="0"/>
              </a:spcBef>
              <a:spcAft>
                <a:spcPts val="0"/>
              </a:spcAft>
              <a:buSzPts val="3600"/>
              <a:buChar char="●"/>
              <a:defRPr/>
            </a:lvl1pPr>
            <a:lvl2pPr indent="-406400" lvl="1" marL="914400" rtl="0" algn="l">
              <a:lnSpc>
                <a:spcPct val="115000"/>
              </a:lnSpc>
              <a:spcBef>
                <a:spcPts val="3200"/>
              </a:spcBef>
              <a:spcAft>
                <a:spcPts val="0"/>
              </a:spcAft>
              <a:buSzPts val="2800"/>
              <a:buChar char="○"/>
              <a:defRPr/>
            </a:lvl2pPr>
            <a:lvl3pPr indent="-406400" lvl="2" marL="1371600" rtl="0" algn="l">
              <a:lnSpc>
                <a:spcPct val="115000"/>
              </a:lnSpc>
              <a:spcBef>
                <a:spcPts val="3200"/>
              </a:spcBef>
              <a:spcAft>
                <a:spcPts val="0"/>
              </a:spcAft>
              <a:buSzPts val="2800"/>
              <a:buChar char="■"/>
              <a:defRPr/>
            </a:lvl3pPr>
            <a:lvl4pPr indent="-406400" lvl="3" marL="1828800" rtl="0" algn="l">
              <a:lnSpc>
                <a:spcPct val="115000"/>
              </a:lnSpc>
              <a:spcBef>
                <a:spcPts val="3200"/>
              </a:spcBef>
              <a:spcAft>
                <a:spcPts val="0"/>
              </a:spcAft>
              <a:buSzPts val="2800"/>
              <a:buChar char="●"/>
              <a:defRPr/>
            </a:lvl4pPr>
            <a:lvl5pPr indent="-406400" lvl="4" marL="2286000" rtl="0" algn="l">
              <a:lnSpc>
                <a:spcPct val="115000"/>
              </a:lnSpc>
              <a:spcBef>
                <a:spcPts val="3200"/>
              </a:spcBef>
              <a:spcAft>
                <a:spcPts val="0"/>
              </a:spcAft>
              <a:buSzPts val="2800"/>
              <a:buChar char="○"/>
              <a:defRPr/>
            </a:lvl5pPr>
            <a:lvl6pPr indent="-406400" lvl="5" marL="2743200" rtl="0" algn="l">
              <a:lnSpc>
                <a:spcPct val="115000"/>
              </a:lnSpc>
              <a:spcBef>
                <a:spcPts val="3200"/>
              </a:spcBef>
              <a:spcAft>
                <a:spcPts val="0"/>
              </a:spcAft>
              <a:buSzPts val="2800"/>
              <a:buChar char="■"/>
              <a:defRPr/>
            </a:lvl6pPr>
            <a:lvl7pPr indent="-406400" lvl="6" marL="3200400" rtl="0" algn="l">
              <a:lnSpc>
                <a:spcPct val="115000"/>
              </a:lnSpc>
              <a:spcBef>
                <a:spcPts val="3200"/>
              </a:spcBef>
              <a:spcAft>
                <a:spcPts val="0"/>
              </a:spcAft>
              <a:buSzPts val="2800"/>
              <a:buChar char="●"/>
              <a:defRPr/>
            </a:lvl7pPr>
            <a:lvl8pPr indent="-406400" lvl="7" marL="3657600" rtl="0" algn="l">
              <a:lnSpc>
                <a:spcPct val="115000"/>
              </a:lnSpc>
              <a:spcBef>
                <a:spcPts val="3200"/>
              </a:spcBef>
              <a:spcAft>
                <a:spcPts val="0"/>
              </a:spcAft>
              <a:buSzPts val="2800"/>
              <a:buChar char="○"/>
              <a:defRPr/>
            </a:lvl8pPr>
            <a:lvl9pPr indent="-406400" lvl="8" marL="4114800" rtl="0" algn="l">
              <a:lnSpc>
                <a:spcPct val="115000"/>
              </a:lnSpc>
              <a:spcBef>
                <a:spcPts val="3200"/>
              </a:spcBef>
              <a:spcAft>
                <a:spcPts val="3200"/>
              </a:spcAft>
              <a:buSzPts val="2800"/>
              <a:buChar char="■"/>
              <a:defRPr/>
            </a:lvl9pPr>
          </a:lstStyle>
          <a:p/>
        </p:txBody>
      </p:sp>
      <p:sp>
        <p:nvSpPr>
          <p:cNvPr id="105" name="Google Shape;105;p18"/>
          <p:cNvSpPr txBox="1"/>
          <p:nvPr>
            <p:ph idx="12" type="sldNum"/>
          </p:nvPr>
        </p:nvSpPr>
        <p:spPr>
          <a:xfrm>
            <a:off x="16944916" y="9326434"/>
            <a:ext cx="1097400" cy="787200"/>
          </a:xfrm>
          <a:prstGeom prst="rect">
            <a:avLst/>
          </a:prstGeom>
          <a:noFill/>
          <a:ln>
            <a:noFill/>
          </a:ln>
        </p:spPr>
        <p:txBody>
          <a:bodyPr anchorCtr="0" anchor="ctr" bIns="182850" lIns="182850" spcFirstLastPara="1" rIns="182850" wrap="square" tIns="182850">
            <a:noAutofit/>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slide" type="title">
  <p:cSld name="TITLE">
    <p:spTree>
      <p:nvGrpSpPr>
        <p:cNvPr id="112" name="Shape 112"/>
        <p:cNvGrpSpPr/>
        <p:nvPr/>
      </p:nvGrpSpPr>
      <p:grpSpPr>
        <a:xfrm>
          <a:off x="0" y="0"/>
          <a:ext cx="0" cy="0"/>
          <a:chOff x="0" y="0"/>
          <a:chExt cx="0" cy="0"/>
        </a:xfrm>
      </p:grpSpPr>
      <p:sp>
        <p:nvSpPr>
          <p:cNvPr id="113" name="Google Shape;113;p20"/>
          <p:cNvSpPr txBox="1"/>
          <p:nvPr>
            <p:ph type="ctrTitle"/>
          </p:nvPr>
        </p:nvSpPr>
        <p:spPr>
          <a:xfrm>
            <a:off x="2286000" y="1683544"/>
            <a:ext cx="13716000" cy="3581700"/>
          </a:xfrm>
          <a:prstGeom prst="rect">
            <a:avLst/>
          </a:prstGeom>
          <a:noFill/>
          <a:ln>
            <a:noFill/>
          </a:ln>
        </p:spPr>
        <p:txBody>
          <a:bodyPr anchorCtr="0" anchor="b" bIns="68550" lIns="137150" spcFirstLastPara="1" rIns="137150" wrap="square" tIns="68550">
            <a:normAutofit/>
          </a:bodyPr>
          <a:lstStyle>
            <a:lvl1pPr lvl="0" rtl="0" algn="ctr">
              <a:lnSpc>
                <a:spcPct val="90000"/>
              </a:lnSpc>
              <a:spcBef>
                <a:spcPts val="0"/>
              </a:spcBef>
              <a:spcAft>
                <a:spcPts val="0"/>
              </a:spcAft>
              <a:buClr>
                <a:schemeClr val="dk1"/>
              </a:buClr>
              <a:buSzPts val="9000"/>
              <a:buFont typeface="Calibri"/>
              <a:buNone/>
              <a:defRPr sz="9000"/>
            </a:lvl1pPr>
            <a:lvl2pPr lvl="1" rtl="0">
              <a:spcBef>
                <a:spcPts val="0"/>
              </a:spcBef>
              <a:spcAft>
                <a:spcPts val="0"/>
              </a:spcAft>
              <a:buSzPts val="2100"/>
              <a:buNone/>
              <a:defRPr/>
            </a:lvl2pPr>
            <a:lvl3pPr lvl="2" rtl="0">
              <a:spcBef>
                <a:spcPts val="0"/>
              </a:spcBef>
              <a:spcAft>
                <a:spcPts val="0"/>
              </a:spcAft>
              <a:buSzPts val="2100"/>
              <a:buNone/>
              <a:defRPr/>
            </a:lvl3pPr>
            <a:lvl4pPr lvl="3" rtl="0">
              <a:spcBef>
                <a:spcPts val="0"/>
              </a:spcBef>
              <a:spcAft>
                <a:spcPts val="0"/>
              </a:spcAft>
              <a:buSzPts val="2100"/>
              <a:buNone/>
              <a:defRPr/>
            </a:lvl4pPr>
            <a:lvl5pPr lvl="4" rtl="0">
              <a:spcBef>
                <a:spcPts val="0"/>
              </a:spcBef>
              <a:spcAft>
                <a:spcPts val="0"/>
              </a:spcAft>
              <a:buSzPts val="2100"/>
              <a:buNone/>
              <a:defRPr/>
            </a:lvl5pPr>
            <a:lvl6pPr lvl="5" rtl="0">
              <a:spcBef>
                <a:spcPts val="0"/>
              </a:spcBef>
              <a:spcAft>
                <a:spcPts val="0"/>
              </a:spcAft>
              <a:buSzPts val="2100"/>
              <a:buNone/>
              <a:defRPr/>
            </a:lvl6pPr>
            <a:lvl7pPr lvl="6" rtl="0">
              <a:spcBef>
                <a:spcPts val="0"/>
              </a:spcBef>
              <a:spcAft>
                <a:spcPts val="0"/>
              </a:spcAft>
              <a:buSzPts val="2100"/>
              <a:buNone/>
              <a:defRPr/>
            </a:lvl7pPr>
            <a:lvl8pPr lvl="7" rtl="0">
              <a:spcBef>
                <a:spcPts val="0"/>
              </a:spcBef>
              <a:spcAft>
                <a:spcPts val="0"/>
              </a:spcAft>
              <a:buSzPts val="2100"/>
              <a:buNone/>
              <a:defRPr/>
            </a:lvl8pPr>
            <a:lvl9pPr lvl="8" rtl="0">
              <a:spcBef>
                <a:spcPts val="0"/>
              </a:spcBef>
              <a:spcAft>
                <a:spcPts val="0"/>
              </a:spcAft>
              <a:buSzPts val="2100"/>
              <a:buNone/>
              <a:defRPr/>
            </a:lvl9pPr>
          </a:lstStyle>
          <a:p/>
        </p:txBody>
      </p:sp>
      <p:sp>
        <p:nvSpPr>
          <p:cNvPr id="114" name="Google Shape;114;p20"/>
          <p:cNvSpPr txBox="1"/>
          <p:nvPr>
            <p:ph idx="1" type="subTitle"/>
          </p:nvPr>
        </p:nvSpPr>
        <p:spPr>
          <a:xfrm>
            <a:off x="2286000" y="5403057"/>
            <a:ext cx="13716000" cy="2483700"/>
          </a:xfrm>
          <a:prstGeom prst="rect">
            <a:avLst/>
          </a:prstGeom>
          <a:noFill/>
          <a:ln>
            <a:noFill/>
          </a:ln>
        </p:spPr>
        <p:txBody>
          <a:bodyPr anchorCtr="0" anchor="t" bIns="68550" lIns="137150" spcFirstLastPara="1" rIns="137150" wrap="square" tIns="68550">
            <a:normAutofit/>
          </a:bodyPr>
          <a:lstStyle>
            <a:lvl1pPr lvl="0" rtl="0" algn="ctr">
              <a:lnSpc>
                <a:spcPct val="90000"/>
              </a:lnSpc>
              <a:spcBef>
                <a:spcPts val="1500"/>
              </a:spcBef>
              <a:spcAft>
                <a:spcPts val="0"/>
              </a:spcAft>
              <a:buClr>
                <a:schemeClr val="dk1"/>
              </a:buClr>
              <a:buSzPts val="3600"/>
              <a:buNone/>
              <a:defRPr sz="3600"/>
            </a:lvl1pPr>
            <a:lvl2pPr lvl="1" rtl="0" algn="ctr">
              <a:lnSpc>
                <a:spcPct val="90000"/>
              </a:lnSpc>
              <a:spcBef>
                <a:spcPts val="800"/>
              </a:spcBef>
              <a:spcAft>
                <a:spcPts val="0"/>
              </a:spcAft>
              <a:buClr>
                <a:schemeClr val="dk1"/>
              </a:buClr>
              <a:buSzPts val="3000"/>
              <a:buNone/>
              <a:defRPr sz="3000"/>
            </a:lvl2pPr>
            <a:lvl3pPr lvl="2" rtl="0" algn="ctr">
              <a:lnSpc>
                <a:spcPct val="90000"/>
              </a:lnSpc>
              <a:spcBef>
                <a:spcPts val="800"/>
              </a:spcBef>
              <a:spcAft>
                <a:spcPts val="0"/>
              </a:spcAft>
              <a:buClr>
                <a:schemeClr val="dk1"/>
              </a:buClr>
              <a:buSzPts val="2700"/>
              <a:buNone/>
              <a:defRPr sz="2700"/>
            </a:lvl3pPr>
            <a:lvl4pPr lvl="3" rtl="0" algn="ctr">
              <a:lnSpc>
                <a:spcPct val="90000"/>
              </a:lnSpc>
              <a:spcBef>
                <a:spcPts val="800"/>
              </a:spcBef>
              <a:spcAft>
                <a:spcPts val="0"/>
              </a:spcAft>
              <a:buClr>
                <a:schemeClr val="dk1"/>
              </a:buClr>
              <a:buSzPts val="2400"/>
              <a:buNone/>
              <a:defRPr sz="2400"/>
            </a:lvl4pPr>
            <a:lvl5pPr lvl="4" rtl="0" algn="ctr">
              <a:lnSpc>
                <a:spcPct val="90000"/>
              </a:lnSpc>
              <a:spcBef>
                <a:spcPts val="800"/>
              </a:spcBef>
              <a:spcAft>
                <a:spcPts val="0"/>
              </a:spcAft>
              <a:buClr>
                <a:schemeClr val="dk1"/>
              </a:buClr>
              <a:buSzPts val="2400"/>
              <a:buNone/>
              <a:defRPr sz="2400"/>
            </a:lvl5pPr>
            <a:lvl6pPr lvl="5" rtl="0" algn="ctr">
              <a:lnSpc>
                <a:spcPct val="90000"/>
              </a:lnSpc>
              <a:spcBef>
                <a:spcPts val="800"/>
              </a:spcBef>
              <a:spcAft>
                <a:spcPts val="0"/>
              </a:spcAft>
              <a:buClr>
                <a:schemeClr val="dk1"/>
              </a:buClr>
              <a:buSzPts val="2400"/>
              <a:buNone/>
              <a:defRPr sz="2400"/>
            </a:lvl6pPr>
            <a:lvl7pPr lvl="6" rtl="0" algn="ctr">
              <a:lnSpc>
                <a:spcPct val="90000"/>
              </a:lnSpc>
              <a:spcBef>
                <a:spcPts val="800"/>
              </a:spcBef>
              <a:spcAft>
                <a:spcPts val="0"/>
              </a:spcAft>
              <a:buClr>
                <a:schemeClr val="dk1"/>
              </a:buClr>
              <a:buSzPts val="2400"/>
              <a:buNone/>
              <a:defRPr sz="2400"/>
            </a:lvl7pPr>
            <a:lvl8pPr lvl="7" rtl="0" algn="ctr">
              <a:lnSpc>
                <a:spcPct val="90000"/>
              </a:lnSpc>
              <a:spcBef>
                <a:spcPts val="800"/>
              </a:spcBef>
              <a:spcAft>
                <a:spcPts val="0"/>
              </a:spcAft>
              <a:buClr>
                <a:schemeClr val="dk1"/>
              </a:buClr>
              <a:buSzPts val="2400"/>
              <a:buNone/>
              <a:defRPr sz="2400"/>
            </a:lvl8pPr>
            <a:lvl9pPr lvl="8" rtl="0" algn="ctr">
              <a:lnSpc>
                <a:spcPct val="90000"/>
              </a:lnSpc>
              <a:spcBef>
                <a:spcPts val="800"/>
              </a:spcBef>
              <a:spcAft>
                <a:spcPts val="0"/>
              </a:spcAft>
              <a:buClr>
                <a:schemeClr val="dk1"/>
              </a:buClr>
              <a:buSzPts val="2400"/>
              <a:buNone/>
              <a:defRPr sz="2400"/>
            </a:lvl9pPr>
          </a:lstStyle>
          <a:p/>
        </p:txBody>
      </p:sp>
      <p:sp>
        <p:nvSpPr>
          <p:cNvPr id="115" name="Google Shape;115;p20"/>
          <p:cNvSpPr txBox="1"/>
          <p:nvPr>
            <p:ph idx="10" type="dt"/>
          </p:nvPr>
        </p:nvSpPr>
        <p:spPr>
          <a:xfrm>
            <a:off x="1257300" y="9534525"/>
            <a:ext cx="4114800" cy="547800"/>
          </a:xfrm>
          <a:prstGeom prst="rect">
            <a:avLst/>
          </a:prstGeom>
          <a:noFill/>
          <a:ln>
            <a:noFill/>
          </a:ln>
        </p:spPr>
        <p:txBody>
          <a:bodyPr anchorCtr="0" anchor="ctr" bIns="68550" lIns="137150" spcFirstLastPara="1" rIns="137150" wrap="square" tIns="68550">
            <a:noAutofit/>
          </a:bodyPr>
          <a:lstStyle>
            <a:lvl1pPr lvl="0" rtl="0" algn="l">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116" name="Google Shape;116;p20"/>
          <p:cNvSpPr txBox="1"/>
          <p:nvPr>
            <p:ph idx="11" type="ftr"/>
          </p:nvPr>
        </p:nvSpPr>
        <p:spPr>
          <a:xfrm>
            <a:off x="6057900" y="9534525"/>
            <a:ext cx="6172200" cy="547800"/>
          </a:xfrm>
          <a:prstGeom prst="rect">
            <a:avLst/>
          </a:prstGeom>
          <a:noFill/>
          <a:ln>
            <a:noFill/>
          </a:ln>
        </p:spPr>
        <p:txBody>
          <a:bodyPr anchorCtr="0" anchor="ctr" bIns="68550" lIns="137150" spcFirstLastPara="1" rIns="137150" wrap="square" tIns="68550">
            <a:noAutofit/>
          </a:bodyPr>
          <a:lstStyle>
            <a:lvl1pPr lvl="0" rtl="0" algn="ctr">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117" name="Google Shape;117;p20"/>
          <p:cNvSpPr txBox="1"/>
          <p:nvPr>
            <p:ph idx="12" type="sldNum"/>
          </p:nvPr>
        </p:nvSpPr>
        <p:spPr>
          <a:xfrm>
            <a:off x="12915900" y="9534525"/>
            <a:ext cx="4114800" cy="547800"/>
          </a:xfrm>
          <a:prstGeom prst="rect">
            <a:avLst/>
          </a:prstGeom>
          <a:noFill/>
          <a:ln>
            <a:noFill/>
          </a:ln>
        </p:spPr>
        <p:txBody>
          <a:bodyPr anchorCtr="0" anchor="ctr" bIns="68550" lIns="137150" spcFirstLastPara="1" rIns="137150" wrap="square" tIns="6855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m" type="blank">
  <p:cSld name="BLANK">
    <p:spTree>
      <p:nvGrpSpPr>
        <p:cNvPr id="118" name="Shape 118"/>
        <p:cNvGrpSpPr/>
        <p:nvPr/>
      </p:nvGrpSpPr>
      <p:grpSpPr>
        <a:xfrm>
          <a:off x="0" y="0"/>
          <a:ext cx="0" cy="0"/>
          <a:chOff x="0" y="0"/>
          <a:chExt cx="0" cy="0"/>
        </a:xfrm>
      </p:grpSpPr>
      <p:sp>
        <p:nvSpPr>
          <p:cNvPr id="119" name="Google Shape;119;p21"/>
          <p:cNvSpPr txBox="1"/>
          <p:nvPr>
            <p:ph idx="10" type="dt"/>
          </p:nvPr>
        </p:nvSpPr>
        <p:spPr>
          <a:xfrm>
            <a:off x="1257300" y="9534525"/>
            <a:ext cx="4114800" cy="547800"/>
          </a:xfrm>
          <a:prstGeom prst="rect">
            <a:avLst/>
          </a:prstGeom>
          <a:noFill/>
          <a:ln>
            <a:noFill/>
          </a:ln>
        </p:spPr>
        <p:txBody>
          <a:bodyPr anchorCtr="0" anchor="ctr" bIns="68550" lIns="137150" spcFirstLastPara="1" rIns="137150" wrap="square" tIns="68550">
            <a:noAutofit/>
          </a:bodyPr>
          <a:lstStyle>
            <a:lvl1pPr lvl="0" rtl="0" algn="l">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120" name="Google Shape;120;p21"/>
          <p:cNvSpPr txBox="1"/>
          <p:nvPr>
            <p:ph idx="11" type="ftr"/>
          </p:nvPr>
        </p:nvSpPr>
        <p:spPr>
          <a:xfrm>
            <a:off x="6057900" y="9534525"/>
            <a:ext cx="6172200" cy="547800"/>
          </a:xfrm>
          <a:prstGeom prst="rect">
            <a:avLst/>
          </a:prstGeom>
          <a:noFill/>
          <a:ln>
            <a:noFill/>
          </a:ln>
        </p:spPr>
        <p:txBody>
          <a:bodyPr anchorCtr="0" anchor="ctr" bIns="68550" lIns="137150" spcFirstLastPara="1" rIns="137150" wrap="square" tIns="68550">
            <a:noAutofit/>
          </a:bodyPr>
          <a:lstStyle>
            <a:lvl1pPr lvl="0" rtl="0" algn="ctr">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121" name="Google Shape;121;p21"/>
          <p:cNvSpPr txBox="1"/>
          <p:nvPr>
            <p:ph idx="12" type="sldNum"/>
          </p:nvPr>
        </p:nvSpPr>
        <p:spPr>
          <a:xfrm>
            <a:off x="12915900" y="9534525"/>
            <a:ext cx="4114800" cy="547800"/>
          </a:xfrm>
          <a:prstGeom prst="rect">
            <a:avLst/>
          </a:prstGeom>
          <a:noFill/>
          <a:ln>
            <a:noFill/>
          </a:ln>
        </p:spPr>
        <p:txBody>
          <a:bodyPr anchorCtr="0" anchor="ctr" bIns="68550" lIns="137150" spcFirstLastPara="1" rIns="137150" wrap="square" tIns="6855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og indholdsobjekt" type="obj">
  <p:cSld name="OBJECT">
    <p:spTree>
      <p:nvGrpSpPr>
        <p:cNvPr id="122" name="Shape 122"/>
        <p:cNvGrpSpPr/>
        <p:nvPr/>
      </p:nvGrpSpPr>
      <p:grpSpPr>
        <a:xfrm>
          <a:off x="0" y="0"/>
          <a:ext cx="0" cy="0"/>
          <a:chOff x="0" y="0"/>
          <a:chExt cx="0" cy="0"/>
        </a:xfrm>
      </p:grpSpPr>
      <p:sp>
        <p:nvSpPr>
          <p:cNvPr id="123" name="Google Shape;123;p22"/>
          <p:cNvSpPr txBox="1"/>
          <p:nvPr>
            <p:ph type="title"/>
          </p:nvPr>
        </p:nvSpPr>
        <p:spPr>
          <a:xfrm>
            <a:off x="1257300" y="547688"/>
            <a:ext cx="15773400" cy="1988700"/>
          </a:xfrm>
          <a:prstGeom prst="rect">
            <a:avLst/>
          </a:prstGeom>
          <a:noFill/>
          <a:ln>
            <a:noFill/>
          </a:ln>
        </p:spPr>
        <p:txBody>
          <a:bodyPr anchorCtr="0" anchor="ctr" bIns="68550" lIns="137150" spcFirstLastPara="1" rIns="137150" wrap="square" tIns="68550">
            <a:normAutofit/>
          </a:bodyPr>
          <a:lstStyle>
            <a:lvl1pPr lvl="0" rtl="0" algn="l">
              <a:lnSpc>
                <a:spcPct val="90000"/>
              </a:lnSpc>
              <a:spcBef>
                <a:spcPts val="0"/>
              </a:spcBef>
              <a:spcAft>
                <a:spcPts val="0"/>
              </a:spcAft>
              <a:buClr>
                <a:schemeClr val="dk1"/>
              </a:buClr>
              <a:buSzPts val="2700"/>
              <a:buNone/>
              <a:defRPr/>
            </a:lvl1pPr>
            <a:lvl2pPr lvl="1" rtl="0">
              <a:spcBef>
                <a:spcPts val="0"/>
              </a:spcBef>
              <a:spcAft>
                <a:spcPts val="0"/>
              </a:spcAft>
              <a:buSzPts val="2100"/>
              <a:buNone/>
              <a:defRPr/>
            </a:lvl2pPr>
            <a:lvl3pPr lvl="2" rtl="0">
              <a:spcBef>
                <a:spcPts val="0"/>
              </a:spcBef>
              <a:spcAft>
                <a:spcPts val="0"/>
              </a:spcAft>
              <a:buSzPts val="2100"/>
              <a:buNone/>
              <a:defRPr/>
            </a:lvl3pPr>
            <a:lvl4pPr lvl="3" rtl="0">
              <a:spcBef>
                <a:spcPts val="0"/>
              </a:spcBef>
              <a:spcAft>
                <a:spcPts val="0"/>
              </a:spcAft>
              <a:buSzPts val="2100"/>
              <a:buNone/>
              <a:defRPr/>
            </a:lvl4pPr>
            <a:lvl5pPr lvl="4" rtl="0">
              <a:spcBef>
                <a:spcPts val="0"/>
              </a:spcBef>
              <a:spcAft>
                <a:spcPts val="0"/>
              </a:spcAft>
              <a:buSzPts val="2100"/>
              <a:buNone/>
              <a:defRPr/>
            </a:lvl5pPr>
            <a:lvl6pPr lvl="5" rtl="0">
              <a:spcBef>
                <a:spcPts val="0"/>
              </a:spcBef>
              <a:spcAft>
                <a:spcPts val="0"/>
              </a:spcAft>
              <a:buSzPts val="2100"/>
              <a:buNone/>
              <a:defRPr/>
            </a:lvl6pPr>
            <a:lvl7pPr lvl="6" rtl="0">
              <a:spcBef>
                <a:spcPts val="0"/>
              </a:spcBef>
              <a:spcAft>
                <a:spcPts val="0"/>
              </a:spcAft>
              <a:buSzPts val="2100"/>
              <a:buNone/>
              <a:defRPr/>
            </a:lvl7pPr>
            <a:lvl8pPr lvl="7" rtl="0">
              <a:spcBef>
                <a:spcPts val="0"/>
              </a:spcBef>
              <a:spcAft>
                <a:spcPts val="0"/>
              </a:spcAft>
              <a:buSzPts val="2100"/>
              <a:buNone/>
              <a:defRPr/>
            </a:lvl8pPr>
            <a:lvl9pPr lvl="8" rtl="0">
              <a:spcBef>
                <a:spcPts val="0"/>
              </a:spcBef>
              <a:spcAft>
                <a:spcPts val="0"/>
              </a:spcAft>
              <a:buSzPts val="2100"/>
              <a:buNone/>
              <a:defRPr/>
            </a:lvl9pPr>
          </a:lstStyle>
          <a:p/>
        </p:txBody>
      </p:sp>
      <p:sp>
        <p:nvSpPr>
          <p:cNvPr id="124" name="Google Shape;124;p22"/>
          <p:cNvSpPr txBox="1"/>
          <p:nvPr>
            <p:ph idx="1" type="body"/>
          </p:nvPr>
        </p:nvSpPr>
        <p:spPr>
          <a:xfrm>
            <a:off x="1257300" y="2738438"/>
            <a:ext cx="15773400" cy="6526800"/>
          </a:xfrm>
          <a:prstGeom prst="rect">
            <a:avLst/>
          </a:prstGeom>
          <a:noFill/>
          <a:ln>
            <a:noFill/>
          </a:ln>
        </p:spPr>
        <p:txBody>
          <a:bodyPr anchorCtr="0" anchor="t" bIns="68550" lIns="137150" spcFirstLastPara="1" rIns="137150" wrap="square" tIns="68550">
            <a:normAutofit/>
          </a:bodyPr>
          <a:lstStyle>
            <a:lvl1pPr indent="-400050" lvl="0" marL="457200" rtl="0" algn="l">
              <a:lnSpc>
                <a:spcPct val="90000"/>
              </a:lnSpc>
              <a:spcBef>
                <a:spcPts val="1500"/>
              </a:spcBef>
              <a:spcAft>
                <a:spcPts val="0"/>
              </a:spcAft>
              <a:buClr>
                <a:schemeClr val="dk1"/>
              </a:buClr>
              <a:buSzPts val="2700"/>
              <a:buChar char="•"/>
              <a:defRPr/>
            </a:lvl1pPr>
            <a:lvl2pPr indent="-400050" lvl="1" marL="914400" rtl="0" algn="l">
              <a:lnSpc>
                <a:spcPct val="90000"/>
              </a:lnSpc>
              <a:spcBef>
                <a:spcPts val="800"/>
              </a:spcBef>
              <a:spcAft>
                <a:spcPts val="0"/>
              </a:spcAft>
              <a:buClr>
                <a:schemeClr val="dk1"/>
              </a:buClr>
              <a:buSzPts val="2700"/>
              <a:buChar char="•"/>
              <a:defRPr/>
            </a:lvl2pPr>
            <a:lvl3pPr indent="-400050" lvl="2" marL="1371600" rtl="0" algn="l">
              <a:lnSpc>
                <a:spcPct val="90000"/>
              </a:lnSpc>
              <a:spcBef>
                <a:spcPts val="800"/>
              </a:spcBef>
              <a:spcAft>
                <a:spcPts val="0"/>
              </a:spcAft>
              <a:buClr>
                <a:schemeClr val="dk1"/>
              </a:buClr>
              <a:buSzPts val="2700"/>
              <a:buChar char="•"/>
              <a:defRPr/>
            </a:lvl3pPr>
            <a:lvl4pPr indent="-400050" lvl="3" marL="1828800" rtl="0" algn="l">
              <a:lnSpc>
                <a:spcPct val="90000"/>
              </a:lnSpc>
              <a:spcBef>
                <a:spcPts val="800"/>
              </a:spcBef>
              <a:spcAft>
                <a:spcPts val="0"/>
              </a:spcAft>
              <a:buClr>
                <a:schemeClr val="dk1"/>
              </a:buClr>
              <a:buSzPts val="2700"/>
              <a:buChar char="•"/>
              <a:defRPr/>
            </a:lvl4pPr>
            <a:lvl5pPr indent="-400050" lvl="4" marL="2286000" rtl="0" algn="l">
              <a:lnSpc>
                <a:spcPct val="90000"/>
              </a:lnSpc>
              <a:spcBef>
                <a:spcPts val="800"/>
              </a:spcBef>
              <a:spcAft>
                <a:spcPts val="0"/>
              </a:spcAft>
              <a:buClr>
                <a:schemeClr val="dk1"/>
              </a:buClr>
              <a:buSzPts val="2700"/>
              <a:buChar char="•"/>
              <a:defRPr/>
            </a:lvl5pPr>
            <a:lvl6pPr indent="-400050" lvl="5" marL="2743200" rtl="0" algn="l">
              <a:lnSpc>
                <a:spcPct val="90000"/>
              </a:lnSpc>
              <a:spcBef>
                <a:spcPts val="800"/>
              </a:spcBef>
              <a:spcAft>
                <a:spcPts val="0"/>
              </a:spcAft>
              <a:buClr>
                <a:schemeClr val="dk1"/>
              </a:buClr>
              <a:buSzPts val="2700"/>
              <a:buChar char="•"/>
              <a:defRPr/>
            </a:lvl6pPr>
            <a:lvl7pPr indent="-400050" lvl="6" marL="3200400" rtl="0" algn="l">
              <a:lnSpc>
                <a:spcPct val="90000"/>
              </a:lnSpc>
              <a:spcBef>
                <a:spcPts val="800"/>
              </a:spcBef>
              <a:spcAft>
                <a:spcPts val="0"/>
              </a:spcAft>
              <a:buClr>
                <a:schemeClr val="dk1"/>
              </a:buClr>
              <a:buSzPts val="2700"/>
              <a:buChar char="•"/>
              <a:defRPr/>
            </a:lvl7pPr>
            <a:lvl8pPr indent="-400050" lvl="7" marL="3657600" rtl="0" algn="l">
              <a:lnSpc>
                <a:spcPct val="90000"/>
              </a:lnSpc>
              <a:spcBef>
                <a:spcPts val="800"/>
              </a:spcBef>
              <a:spcAft>
                <a:spcPts val="0"/>
              </a:spcAft>
              <a:buClr>
                <a:schemeClr val="dk1"/>
              </a:buClr>
              <a:buSzPts val="2700"/>
              <a:buChar char="•"/>
              <a:defRPr/>
            </a:lvl8pPr>
            <a:lvl9pPr indent="-400050" lvl="8" marL="4114800" rtl="0" algn="l">
              <a:lnSpc>
                <a:spcPct val="90000"/>
              </a:lnSpc>
              <a:spcBef>
                <a:spcPts val="800"/>
              </a:spcBef>
              <a:spcAft>
                <a:spcPts val="0"/>
              </a:spcAft>
              <a:buClr>
                <a:schemeClr val="dk1"/>
              </a:buClr>
              <a:buSzPts val="2700"/>
              <a:buChar char="•"/>
              <a:defRPr/>
            </a:lvl9pPr>
          </a:lstStyle>
          <a:p/>
        </p:txBody>
      </p:sp>
      <p:sp>
        <p:nvSpPr>
          <p:cNvPr id="125" name="Google Shape;125;p22"/>
          <p:cNvSpPr txBox="1"/>
          <p:nvPr>
            <p:ph idx="10" type="dt"/>
          </p:nvPr>
        </p:nvSpPr>
        <p:spPr>
          <a:xfrm>
            <a:off x="1257300" y="9534525"/>
            <a:ext cx="4114800" cy="547800"/>
          </a:xfrm>
          <a:prstGeom prst="rect">
            <a:avLst/>
          </a:prstGeom>
          <a:noFill/>
          <a:ln>
            <a:noFill/>
          </a:ln>
        </p:spPr>
        <p:txBody>
          <a:bodyPr anchorCtr="0" anchor="ctr" bIns="68550" lIns="137150" spcFirstLastPara="1" rIns="137150" wrap="square" tIns="68550">
            <a:noAutofit/>
          </a:bodyPr>
          <a:lstStyle>
            <a:lvl1pPr lvl="0" rtl="0" algn="l">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126" name="Google Shape;126;p22"/>
          <p:cNvSpPr txBox="1"/>
          <p:nvPr>
            <p:ph idx="11" type="ftr"/>
          </p:nvPr>
        </p:nvSpPr>
        <p:spPr>
          <a:xfrm>
            <a:off x="6057900" y="9534525"/>
            <a:ext cx="6172200" cy="547800"/>
          </a:xfrm>
          <a:prstGeom prst="rect">
            <a:avLst/>
          </a:prstGeom>
          <a:noFill/>
          <a:ln>
            <a:noFill/>
          </a:ln>
        </p:spPr>
        <p:txBody>
          <a:bodyPr anchorCtr="0" anchor="ctr" bIns="68550" lIns="137150" spcFirstLastPara="1" rIns="137150" wrap="square" tIns="68550">
            <a:noAutofit/>
          </a:bodyPr>
          <a:lstStyle>
            <a:lvl1pPr lvl="0" rtl="0" algn="ctr">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127" name="Google Shape;127;p22"/>
          <p:cNvSpPr txBox="1"/>
          <p:nvPr>
            <p:ph idx="12" type="sldNum"/>
          </p:nvPr>
        </p:nvSpPr>
        <p:spPr>
          <a:xfrm>
            <a:off x="12915900" y="9534525"/>
            <a:ext cx="4114800" cy="547800"/>
          </a:xfrm>
          <a:prstGeom prst="rect">
            <a:avLst/>
          </a:prstGeom>
          <a:noFill/>
          <a:ln>
            <a:noFill/>
          </a:ln>
        </p:spPr>
        <p:txBody>
          <a:bodyPr anchorCtr="0" anchor="ctr" bIns="68550" lIns="137150" spcFirstLastPara="1" rIns="137150" wrap="square" tIns="6855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 indholdsobjekter" type="twoObj">
  <p:cSld name="TWO_OBJECTS">
    <p:spTree>
      <p:nvGrpSpPr>
        <p:cNvPr id="128" name="Shape 128"/>
        <p:cNvGrpSpPr/>
        <p:nvPr/>
      </p:nvGrpSpPr>
      <p:grpSpPr>
        <a:xfrm>
          <a:off x="0" y="0"/>
          <a:ext cx="0" cy="0"/>
          <a:chOff x="0" y="0"/>
          <a:chExt cx="0" cy="0"/>
        </a:xfrm>
      </p:grpSpPr>
      <p:sp>
        <p:nvSpPr>
          <p:cNvPr id="129" name="Google Shape;129;p23"/>
          <p:cNvSpPr txBox="1"/>
          <p:nvPr>
            <p:ph type="title"/>
          </p:nvPr>
        </p:nvSpPr>
        <p:spPr>
          <a:xfrm>
            <a:off x="1257300" y="547688"/>
            <a:ext cx="15773400" cy="1988700"/>
          </a:xfrm>
          <a:prstGeom prst="rect">
            <a:avLst/>
          </a:prstGeom>
          <a:noFill/>
          <a:ln>
            <a:noFill/>
          </a:ln>
        </p:spPr>
        <p:txBody>
          <a:bodyPr anchorCtr="0" anchor="ctr" bIns="68550" lIns="137150" spcFirstLastPara="1" rIns="137150" wrap="square" tIns="68550">
            <a:normAutofit/>
          </a:bodyPr>
          <a:lstStyle>
            <a:lvl1pPr lvl="0" rtl="0" algn="l">
              <a:lnSpc>
                <a:spcPct val="90000"/>
              </a:lnSpc>
              <a:spcBef>
                <a:spcPts val="0"/>
              </a:spcBef>
              <a:spcAft>
                <a:spcPts val="0"/>
              </a:spcAft>
              <a:buClr>
                <a:schemeClr val="dk1"/>
              </a:buClr>
              <a:buSzPts val="2700"/>
              <a:buNone/>
              <a:defRPr/>
            </a:lvl1pPr>
            <a:lvl2pPr lvl="1" rtl="0">
              <a:spcBef>
                <a:spcPts val="0"/>
              </a:spcBef>
              <a:spcAft>
                <a:spcPts val="0"/>
              </a:spcAft>
              <a:buSzPts val="2100"/>
              <a:buNone/>
              <a:defRPr/>
            </a:lvl2pPr>
            <a:lvl3pPr lvl="2" rtl="0">
              <a:spcBef>
                <a:spcPts val="0"/>
              </a:spcBef>
              <a:spcAft>
                <a:spcPts val="0"/>
              </a:spcAft>
              <a:buSzPts val="2100"/>
              <a:buNone/>
              <a:defRPr/>
            </a:lvl3pPr>
            <a:lvl4pPr lvl="3" rtl="0">
              <a:spcBef>
                <a:spcPts val="0"/>
              </a:spcBef>
              <a:spcAft>
                <a:spcPts val="0"/>
              </a:spcAft>
              <a:buSzPts val="2100"/>
              <a:buNone/>
              <a:defRPr/>
            </a:lvl4pPr>
            <a:lvl5pPr lvl="4" rtl="0">
              <a:spcBef>
                <a:spcPts val="0"/>
              </a:spcBef>
              <a:spcAft>
                <a:spcPts val="0"/>
              </a:spcAft>
              <a:buSzPts val="2100"/>
              <a:buNone/>
              <a:defRPr/>
            </a:lvl5pPr>
            <a:lvl6pPr lvl="5" rtl="0">
              <a:spcBef>
                <a:spcPts val="0"/>
              </a:spcBef>
              <a:spcAft>
                <a:spcPts val="0"/>
              </a:spcAft>
              <a:buSzPts val="2100"/>
              <a:buNone/>
              <a:defRPr/>
            </a:lvl6pPr>
            <a:lvl7pPr lvl="6" rtl="0">
              <a:spcBef>
                <a:spcPts val="0"/>
              </a:spcBef>
              <a:spcAft>
                <a:spcPts val="0"/>
              </a:spcAft>
              <a:buSzPts val="2100"/>
              <a:buNone/>
              <a:defRPr/>
            </a:lvl7pPr>
            <a:lvl8pPr lvl="7" rtl="0">
              <a:spcBef>
                <a:spcPts val="0"/>
              </a:spcBef>
              <a:spcAft>
                <a:spcPts val="0"/>
              </a:spcAft>
              <a:buSzPts val="2100"/>
              <a:buNone/>
              <a:defRPr/>
            </a:lvl8pPr>
            <a:lvl9pPr lvl="8" rtl="0">
              <a:spcBef>
                <a:spcPts val="0"/>
              </a:spcBef>
              <a:spcAft>
                <a:spcPts val="0"/>
              </a:spcAft>
              <a:buSzPts val="2100"/>
              <a:buNone/>
              <a:defRPr/>
            </a:lvl9pPr>
          </a:lstStyle>
          <a:p/>
        </p:txBody>
      </p:sp>
      <p:sp>
        <p:nvSpPr>
          <p:cNvPr id="130" name="Google Shape;130;p23"/>
          <p:cNvSpPr txBox="1"/>
          <p:nvPr>
            <p:ph idx="1" type="body"/>
          </p:nvPr>
        </p:nvSpPr>
        <p:spPr>
          <a:xfrm>
            <a:off x="1257300" y="2738438"/>
            <a:ext cx="7772400" cy="6526800"/>
          </a:xfrm>
          <a:prstGeom prst="rect">
            <a:avLst/>
          </a:prstGeom>
          <a:noFill/>
          <a:ln>
            <a:noFill/>
          </a:ln>
        </p:spPr>
        <p:txBody>
          <a:bodyPr anchorCtr="0" anchor="t" bIns="68550" lIns="137150" spcFirstLastPara="1" rIns="137150" wrap="square" tIns="68550">
            <a:normAutofit/>
          </a:bodyPr>
          <a:lstStyle>
            <a:lvl1pPr indent="-400050" lvl="0" marL="457200" rtl="0" algn="l">
              <a:lnSpc>
                <a:spcPct val="90000"/>
              </a:lnSpc>
              <a:spcBef>
                <a:spcPts val="1500"/>
              </a:spcBef>
              <a:spcAft>
                <a:spcPts val="0"/>
              </a:spcAft>
              <a:buClr>
                <a:schemeClr val="dk1"/>
              </a:buClr>
              <a:buSzPts val="2700"/>
              <a:buChar char="•"/>
              <a:defRPr/>
            </a:lvl1pPr>
            <a:lvl2pPr indent="-400050" lvl="1" marL="914400" rtl="0" algn="l">
              <a:lnSpc>
                <a:spcPct val="90000"/>
              </a:lnSpc>
              <a:spcBef>
                <a:spcPts val="800"/>
              </a:spcBef>
              <a:spcAft>
                <a:spcPts val="0"/>
              </a:spcAft>
              <a:buClr>
                <a:schemeClr val="dk1"/>
              </a:buClr>
              <a:buSzPts val="2700"/>
              <a:buChar char="•"/>
              <a:defRPr/>
            </a:lvl2pPr>
            <a:lvl3pPr indent="-400050" lvl="2" marL="1371600" rtl="0" algn="l">
              <a:lnSpc>
                <a:spcPct val="90000"/>
              </a:lnSpc>
              <a:spcBef>
                <a:spcPts val="800"/>
              </a:spcBef>
              <a:spcAft>
                <a:spcPts val="0"/>
              </a:spcAft>
              <a:buClr>
                <a:schemeClr val="dk1"/>
              </a:buClr>
              <a:buSzPts val="2700"/>
              <a:buChar char="•"/>
              <a:defRPr/>
            </a:lvl3pPr>
            <a:lvl4pPr indent="-400050" lvl="3" marL="1828800" rtl="0" algn="l">
              <a:lnSpc>
                <a:spcPct val="90000"/>
              </a:lnSpc>
              <a:spcBef>
                <a:spcPts val="800"/>
              </a:spcBef>
              <a:spcAft>
                <a:spcPts val="0"/>
              </a:spcAft>
              <a:buClr>
                <a:schemeClr val="dk1"/>
              </a:buClr>
              <a:buSzPts val="2700"/>
              <a:buChar char="•"/>
              <a:defRPr/>
            </a:lvl4pPr>
            <a:lvl5pPr indent="-400050" lvl="4" marL="2286000" rtl="0" algn="l">
              <a:lnSpc>
                <a:spcPct val="90000"/>
              </a:lnSpc>
              <a:spcBef>
                <a:spcPts val="800"/>
              </a:spcBef>
              <a:spcAft>
                <a:spcPts val="0"/>
              </a:spcAft>
              <a:buClr>
                <a:schemeClr val="dk1"/>
              </a:buClr>
              <a:buSzPts val="2700"/>
              <a:buChar char="•"/>
              <a:defRPr/>
            </a:lvl5pPr>
            <a:lvl6pPr indent="-400050" lvl="5" marL="2743200" rtl="0" algn="l">
              <a:lnSpc>
                <a:spcPct val="90000"/>
              </a:lnSpc>
              <a:spcBef>
                <a:spcPts val="800"/>
              </a:spcBef>
              <a:spcAft>
                <a:spcPts val="0"/>
              </a:spcAft>
              <a:buClr>
                <a:schemeClr val="dk1"/>
              </a:buClr>
              <a:buSzPts val="2700"/>
              <a:buChar char="•"/>
              <a:defRPr/>
            </a:lvl6pPr>
            <a:lvl7pPr indent="-400050" lvl="6" marL="3200400" rtl="0" algn="l">
              <a:lnSpc>
                <a:spcPct val="90000"/>
              </a:lnSpc>
              <a:spcBef>
                <a:spcPts val="800"/>
              </a:spcBef>
              <a:spcAft>
                <a:spcPts val="0"/>
              </a:spcAft>
              <a:buClr>
                <a:schemeClr val="dk1"/>
              </a:buClr>
              <a:buSzPts val="2700"/>
              <a:buChar char="•"/>
              <a:defRPr/>
            </a:lvl7pPr>
            <a:lvl8pPr indent="-400050" lvl="7" marL="3657600" rtl="0" algn="l">
              <a:lnSpc>
                <a:spcPct val="90000"/>
              </a:lnSpc>
              <a:spcBef>
                <a:spcPts val="800"/>
              </a:spcBef>
              <a:spcAft>
                <a:spcPts val="0"/>
              </a:spcAft>
              <a:buClr>
                <a:schemeClr val="dk1"/>
              </a:buClr>
              <a:buSzPts val="2700"/>
              <a:buChar char="•"/>
              <a:defRPr/>
            </a:lvl8pPr>
            <a:lvl9pPr indent="-400050" lvl="8" marL="4114800" rtl="0" algn="l">
              <a:lnSpc>
                <a:spcPct val="90000"/>
              </a:lnSpc>
              <a:spcBef>
                <a:spcPts val="800"/>
              </a:spcBef>
              <a:spcAft>
                <a:spcPts val="0"/>
              </a:spcAft>
              <a:buClr>
                <a:schemeClr val="dk1"/>
              </a:buClr>
              <a:buSzPts val="2700"/>
              <a:buChar char="•"/>
              <a:defRPr/>
            </a:lvl9pPr>
          </a:lstStyle>
          <a:p/>
        </p:txBody>
      </p:sp>
      <p:sp>
        <p:nvSpPr>
          <p:cNvPr id="131" name="Google Shape;131;p23"/>
          <p:cNvSpPr txBox="1"/>
          <p:nvPr>
            <p:ph idx="2" type="body"/>
          </p:nvPr>
        </p:nvSpPr>
        <p:spPr>
          <a:xfrm>
            <a:off x="9258300" y="2738438"/>
            <a:ext cx="7772400" cy="6526800"/>
          </a:xfrm>
          <a:prstGeom prst="rect">
            <a:avLst/>
          </a:prstGeom>
          <a:noFill/>
          <a:ln>
            <a:noFill/>
          </a:ln>
        </p:spPr>
        <p:txBody>
          <a:bodyPr anchorCtr="0" anchor="t" bIns="68550" lIns="137150" spcFirstLastPara="1" rIns="137150" wrap="square" tIns="68550">
            <a:normAutofit/>
          </a:bodyPr>
          <a:lstStyle>
            <a:lvl1pPr indent="-400050" lvl="0" marL="457200" rtl="0" algn="l">
              <a:lnSpc>
                <a:spcPct val="90000"/>
              </a:lnSpc>
              <a:spcBef>
                <a:spcPts val="1500"/>
              </a:spcBef>
              <a:spcAft>
                <a:spcPts val="0"/>
              </a:spcAft>
              <a:buClr>
                <a:schemeClr val="dk1"/>
              </a:buClr>
              <a:buSzPts val="2700"/>
              <a:buChar char="•"/>
              <a:defRPr/>
            </a:lvl1pPr>
            <a:lvl2pPr indent="-400050" lvl="1" marL="914400" rtl="0" algn="l">
              <a:lnSpc>
                <a:spcPct val="90000"/>
              </a:lnSpc>
              <a:spcBef>
                <a:spcPts val="800"/>
              </a:spcBef>
              <a:spcAft>
                <a:spcPts val="0"/>
              </a:spcAft>
              <a:buClr>
                <a:schemeClr val="dk1"/>
              </a:buClr>
              <a:buSzPts val="2700"/>
              <a:buChar char="•"/>
              <a:defRPr/>
            </a:lvl2pPr>
            <a:lvl3pPr indent="-400050" lvl="2" marL="1371600" rtl="0" algn="l">
              <a:lnSpc>
                <a:spcPct val="90000"/>
              </a:lnSpc>
              <a:spcBef>
                <a:spcPts val="800"/>
              </a:spcBef>
              <a:spcAft>
                <a:spcPts val="0"/>
              </a:spcAft>
              <a:buClr>
                <a:schemeClr val="dk1"/>
              </a:buClr>
              <a:buSzPts val="2700"/>
              <a:buChar char="•"/>
              <a:defRPr/>
            </a:lvl3pPr>
            <a:lvl4pPr indent="-400050" lvl="3" marL="1828800" rtl="0" algn="l">
              <a:lnSpc>
                <a:spcPct val="90000"/>
              </a:lnSpc>
              <a:spcBef>
                <a:spcPts val="800"/>
              </a:spcBef>
              <a:spcAft>
                <a:spcPts val="0"/>
              </a:spcAft>
              <a:buClr>
                <a:schemeClr val="dk1"/>
              </a:buClr>
              <a:buSzPts val="2700"/>
              <a:buChar char="•"/>
              <a:defRPr/>
            </a:lvl4pPr>
            <a:lvl5pPr indent="-400050" lvl="4" marL="2286000" rtl="0" algn="l">
              <a:lnSpc>
                <a:spcPct val="90000"/>
              </a:lnSpc>
              <a:spcBef>
                <a:spcPts val="800"/>
              </a:spcBef>
              <a:spcAft>
                <a:spcPts val="0"/>
              </a:spcAft>
              <a:buClr>
                <a:schemeClr val="dk1"/>
              </a:buClr>
              <a:buSzPts val="2700"/>
              <a:buChar char="•"/>
              <a:defRPr/>
            </a:lvl5pPr>
            <a:lvl6pPr indent="-400050" lvl="5" marL="2743200" rtl="0" algn="l">
              <a:lnSpc>
                <a:spcPct val="90000"/>
              </a:lnSpc>
              <a:spcBef>
                <a:spcPts val="800"/>
              </a:spcBef>
              <a:spcAft>
                <a:spcPts val="0"/>
              </a:spcAft>
              <a:buClr>
                <a:schemeClr val="dk1"/>
              </a:buClr>
              <a:buSzPts val="2700"/>
              <a:buChar char="•"/>
              <a:defRPr/>
            </a:lvl6pPr>
            <a:lvl7pPr indent="-400050" lvl="6" marL="3200400" rtl="0" algn="l">
              <a:lnSpc>
                <a:spcPct val="90000"/>
              </a:lnSpc>
              <a:spcBef>
                <a:spcPts val="800"/>
              </a:spcBef>
              <a:spcAft>
                <a:spcPts val="0"/>
              </a:spcAft>
              <a:buClr>
                <a:schemeClr val="dk1"/>
              </a:buClr>
              <a:buSzPts val="2700"/>
              <a:buChar char="•"/>
              <a:defRPr/>
            </a:lvl7pPr>
            <a:lvl8pPr indent="-400050" lvl="7" marL="3657600" rtl="0" algn="l">
              <a:lnSpc>
                <a:spcPct val="90000"/>
              </a:lnSpc>
              <a:spcBef>
                <a:spcPts val="800"/>
              </a:spcBef>
              <a:spcAft>
                <a:spcPts val="0"/>
              </a:spcAft>
              <a:buClr>
                <a:schemeClr val="dk1"/>
              </a:buClr>
              <a:buSzPts val="2700"/>
              <a:buChar char="•"/>
              <a:defRPr/>
            </a:lvl8pPr>
            <a:lvl9pPr indent="-400050" lvl="8" marL="4114800" rtl="0" algn="l">
              <a:lnSpc>
                <a:spcPct val="90000"/>
              </a:lnSpc>
              <a:spcBef>
                <a:spcPts val="800"/>
              </a:spcBef>
              <a:spcAft>
                <a:spcPts val="0"/>
              </a:spcAft>
              <a:buClr>
                <a:schemeClr val="dk1"/>
              </a:buClr>
              <a:buSzPts val="2700"/>
              <a:buChar char="•"/>
              <a:defRPr/>
            </a:lvl9pPr>
          </a:lstStyle>
          <a:p/>
        </p:txBody>
      </p:sp>
      <p:sp>
        <p:nvSpPr>
          <p:cNvPr id="132" name="Google Shape;132;p23"/>
          <p:cNvSpPr txBox="1"/>
          <p:nvPr>
            <p:ph idx="10" type="dt"/>
          </p:nvPr>
        </p:nvSpPr>
        <p:spPr>
          <a:xfrm>
            <a:off x="1257300" y="9534525"/>
            <a:ext cx="4114800" cy="547800"/>
          </a:xfrm>
          <a:prstGeom prst="rect">
            <a:avLst/>
          </a:prstGeom>
          <a:noFill/>
          <a:ln>
            <a:noFill/>
          </a:ln>
        </p:spPr>
        <p:txBody>
          <a:bodyPr anchorCtr="0" anchor="ctr" bIns="68550" lIns="137150" spcFirstLastPara="1" rIns="137150" wrap="square" tIns="68550">
            <a:noAutofit/>
          </a:bodyPr>
          <a:lstStyle>
            <a:lvl1pPr lvl="0" rtl="0" algn="l">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133" name="Google Shape;133;p23"/>
          <p:cNvSpPr txBox="1"/>
          <p:nvPr>
            <p:ph idx="11" type="ftr"/>
          </p:nvPr>
        </p:nvSpPr>
        <p:spPr>
          <a:xfrm>
            <a:off x="6057900" y="9534525"/>
            <a:ext cx="6172200" cy="547800"/>
          </a:xfrm>
          <a:prstGeom prst="rect">
            <a:avLst/>
          </a:prstGeom>
          <a:noFill/>
          <a:ln>
            <a:noFill/>
          </a:ln>
        </p:spPr>
        <p:txBody>
          <a:bodyPr anchorCtr="0" anchor="ctr" bIns="68550" lIns="137150" spcFirstLastPara="1" rIns="137150" wrap="square" tIns="68550">
            <a:noAutofit/>
          </a:bodyPr>
          <a:lstStyle>
            <a:lvl1pPr lvl="0" rtl="0" algn="ctr">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134" name="Google Shape;134;p23"/>
          <p:cNvSpPr txBox="1"/>
          <p:nvPr>
            <p:ph idx="12" type="sldNum"/>
          </p:nvPr>
        </p:nvSpPr>
        <p:spPr>
          <a:xfrm>
            <a:off x="12915900" y="9534525"/>
            <a:ext cx="4114800" cy="547800"/>
          </a:xfrm>
          <a:prstGeom prst="rect">
            <a:avLst/>
          </a:prstGeom>
          <a:noFill/>
          <a:ln>
            <a:noFill/>
          </a:ln>
        </p:spPr>
        <p:txBody>
          <a:bodyPr anchorCtr="0" anchor="ctr" bIns="68550" lIns="137150" spcFirstLastPara="1" rIns="137150" wrap="square" tIns="6855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fsnitsoverskrift" type="secHead">
  <p:cSld name="SECTION_HEADER">
    <p:spTree>
      <p:nvGrpSpPr>
        <p:cNvPr id="135" name="Shape 135"/>
        <p:cNvGrpSpPr/>
        <p:nvPr/>
      </p:nvGrpSpPr>
      <p:grpSpPr>
        <a:xfrm>
          <a:off x="0" y="0"/>
          <a:ext cx="0" cy="0"/>
          <a:chOff x="0" y="0"/>
          <a:chExt cx="0" cy="0"/>
        </a:xfrm>
      </p:grpSpPr>
      <p:sp>
        <p:nvSpPr>
          <p:cNvPr id="136" name="Google Shape;136;p24"/>
          <p:cNvSpPr txBox="1"/>
          <p:nvPr>
            <p:ph type="title"/>
          </p:nvPr>
        </p:nvSpPr>
        <p:spPr>
          <a:xfrm>
            <a:off x="1247775" y="2564607"/>
            <a:ext cx="15773400" cy="4279200"/>
          </a:xfrm>
          <a:prstGeom prst="rect">
            <a:avLst/>
          </a:prstGeom>
          <a:noFill/>
          <a:ln>
            <a:noFill/>
          </a:ln>
        </p:spPr>
        <p:txBody>
          <a:bodyPr anchorCtr="0" anchor="b" bIns="68550" lIns="137150" spcFirstLastPara="1" rIns="137150" wrap="square" tIns="68550">
            <a:normAutofit/>
          </a:bodyPr>
          <a:lstStyle>
            <a:lvl1pPr lvl="0" rtl="0" algn="l">
              <a:lnSpc>
                <a:spcPct val="90000"/>
              </a:lnSpc>
              <a:spcBef>
                <a:spcPts val="0"/>
              </a:spcBef>
              <a:spcAft>
                <a:spcPts val="0"/>
              </a:spcAft>
              <a:buClr>
                <a:schemeClr val="dk1"/>
              </a:buClr>
              <a:buSzPts val="9000"/>
              <a:buFont typeface="Calibri"/>
              <a:buNone/>
              <a:defRPr sz="9000"/>
            </a:lvl1pPr>
            <a:lvl2pPr lvl="1" rtl="0">
              <a:spcBef>
                <a:spcPts val="0"/>
              </a:spcBef>
              <a:spcAft>
                <a:spcPts val="0"/>
              </a:spcAft>
              <a:buSzPts val="2100"/>
              <a:buNone/>
              <a:defRPr/>
            </a:lvl2pPr>
            <a:lvl3pPr lvl="2" rtl="0">
              <a:spcBef>
                <a:spcPts val="0"/>
              </a:spcBef>
              <a:spcAft>
                <a:spcPts val="0"/>
              </a:spcAft>
              <a:buSzPts val="2100"/>
              <a:buNone/>
              <a:defRPr/>
            </a:lvl3pPr>
            <a:lvl4pPr lvl="3" rtl="0">
              <a:spcBef>
                <a:spcPts val="0"/>
              </a:spcBef>
              <a:spcAft>
                <a:spcPts val="0"/>
              </a:spcAft>
              <a:buSzPts val="2100"/>
              <a:buNone/>
              <a:defRPr/>
            </a:lvl4pPr>
            <a:lvl5pPr lvl="4" rtl="0">
              <a:spcBef>
                <a:spcPts val="0"/>
              </a:spcBef>
              <a:spcAft>
                <a:spcPts val="0"/>
              </a:spcAft>
              <a:buSzPts val="2100"/>
              <a:buNone/>
              <a:defRPr/>
            </a:lvl5pPr>
            <a:lvl6pPr lvl="5" rtl="0">
              <a:spcBef>
                <a:spcPts val="0"/>
              </a:spcBef>
              <a:spcAft>
                <a:spcPts val="0"/>
              </a:spcAft>
              <a:buSzPts val="2100"/>
              <a:buNone/>
              <a:defRPr/>
            </a:lvl6pPr>
            <a:lvl7pPr lvl="6" rtl="0">
              <a:spcBef>
                <a:spcPts val="0"/>
              </a:spcBef>
              <a:spcAft>
                <a:spcPts val="0"/>
              </a:spcAft>
              <a:buSzPts val="2100"/>
              <a:buNone/>
              <a:defRPr/>
            </a:lvl7pPr>
            <a:lvl8pPr lvl="7" rtl="0">
              <a:spcBef>
                <a:spcPts val="0"/>
              </a:spcBef>
              <a:spcAft>
                <a:spcPts val="0"/>
              </a:spcAft>
              <a:buSzPts val="2100"/>
              <a:buNone/>
              <a:defRPr/>
            </a:lvl8pPr>
            <a:lvl9pPr lvl="8" rtl="0">
              <a:spcBef>
                <a:spcPts val="0"/>
              </a:spcBef>
              <a:spcAft>
                <a:spcPts val="0"/>
              </a:spcAft>
              <a:buSzPts val="2100"/>
              <a:buNone/>
              <a:defRPr/>
            </a:lvl9pPr>
          </a:lstStyle>
          <a:p/>
        </p:txBody>
      </p:sp>
      <p:sp>
        <p:nvSpPr>
          <p:cNvPr id="137" name="Google Shape;137;p24"/>
          <p:cNvSpPr txBox="1"/>
          <p:nvPr>
            <p:ph idx="1" type="body"/>
          </p:nvPr>
        </p:nvSpPr>
        <p:spPr>
          <a:xfrm>
            <a:off x="1247775" y="6884194"/>
            <a:ext cx="15773400" cy="2250600"/>
          </a:xfrm>
          <a:prstGeom prst="rect">
            <a:avLst/>
          </a:prstGeom>
          <a:noFill/>
          <a:ln>
            <a:noFill/>
          </a:ln>
        </p:spPr>
        <p:txBody>
          <a:bodyPr anchorCtr="0" anchor="t" bIns="68550" lIns="137150" spcFirstLastPara="1" rIns="137150" wrap="square" tIns="68550">
            <a:normAutofit/>
          </a:bodyPr>
          <a:lstStyle>
            <a:lvl1pPr indent="-228600" lvl="0" marL="457200" rtl="0" algn="l">
              <a:lnSpc>
                <a:spcPct val="90000"/>
              </a:lnSpc>
              <a:spcBef>
                <a:spcPts val="1500"/>
              </a:spcBef>
              <a:spcAft>
                <a:spcPts val="0"/>
              </a:spcAft>
              <a:buClr>
                <a:srgbClr val="888888"/>
              </a:buClr>
              <a:buSzPts val="3600"/>
              <a:buNone/>
              <a:defRPr sz="3600">
                <a:solidFill>
                  <a:srgbClr val="888888"/>
                </a:solidFill>
              </a:defRPr>
            </a:lvl1pPr>
            <a:lvl2pPr indent="-228600" lvl="1" marL="914400" rtl="0" algn="l">
              <a:lnSpc>
                <a:spcPct val="90000"/>
              </a:lnSpc>
              <a:spcBef>
                <a:spcPts val="800"/>
              </a:spcBef>
              <a:spcAft>
                <a:spcPts val="0"/>
              </a:spcAft>
              <a:buClr>
                <a:srgbClr val="888888"/>
              </a:buClr>
              <a:buSzPts val="3000"/>
              <a:buNone/>
              <a:defRPr sz="3000">
                <a:solidFill>
                  <a:srgbClr val="888888"/>
                </a:solidFill>
              </a:defRPr>
            </a:lvl2pPr>
            <a:lvl3pPr indent="-228600" lvl="2" marL="1371600" rtl="0" algn="l">
              <a:lnSpc>
                <a:spcPct val="90000"/>
              </a:lnSpc>
              <a:spcBef>
                <a:spcPts val="800"/>
              </a:spcBef>
              <a:spcAft>
                <a:spcPts val="0"/>
              </a:spcAft>
              <a:buClr>
                <a:srgbClr val="888888"/>
              </a:buClr>
              <a:buSzPts val="2700"/>
              <a:buNone/>
              <a:defRPr sz="2700">
                <a:solidFill>
                  <a:srgbClr val="888888"/>
                </a:solidFill>
              </a:defRPr>
            </a:lvl3pPr>
            <a:lvl4pPr indent="-228600" lvl="3" marL="1828800" rtl="0" algn="l">
              <a:lnSpc>
                <a:spcPct val="90000"/>
              </a:lnSpc>
              <a:spcBef>
                <a:spcPts val="800"/>
              </a:spcBef>
              <a:spcAft>
                <a:spcPts val="0"/>
              </a:spcAft>
              <a:buClr>
                <a:srgbClr val="888888"/>
              </a:buClr>
              <a:buSzPts val="2400"/>
              <a:buNone/>
              <a:defRPr sz="2400">
                <a:solidFill>
                  <a:srgbClr val="888888"/>
                </a:solidFill>
              </a:defRPr>
            </a:lvl4pPr>
            <a:lvl5pPr indent="-228600" lvl="4" marL="2286000" rtl="0" algn="l">
              <a:lnSpc>
                <a:spcPct val="90000"/>
              </a:lnSpc>
              <a:spcBef>
                <a:spcPts val="800"/>
              </a:spcBef>
              <a:spcAft>
                <a:spcPts val="0"/>
              </a:spcAft>
              <a:buClr>
                <a:srgbClr val="888888"/>
              </a:buClr>
              <a:buSzPts val="2400"/>
              <a:buNone/>
              <a:defRPr sz="2400">
                <a:solidFill>
                  <a:srgbClr val="888888"/>
                </a:solidFill>
              </a:defRPr>
            </a:lvl5pPr>
            <a:lvl6pPr indent="-228600" lvl="5" marL="2743200" rtl="0" algn="l">
              <a:lnSpc>
                <a:spcPct val="90000"/>
              </a:lnSpc>
              <a:spcBef>
                <a:spcPts val="800"/>
              </a:spcBef>
              <a:spcAft>
                <a:spcPts val="0"/>
              </a:spcAft>
              <a:buClr>
                <a:srgbClr val="888888"/>
              </a:buClr>
              <a:buSzPts val="2400"/>
              <a:buNone/>
              <a:defRPr sz="2400">
                <a:solidFill>
                  <a:srgbClr val="888888"/>
                </a:solidFill>
              </a:defRPr>
            </a:lvl6pPr>
            <a:lvl7pPr indent="-228600" lvl="6" marL="3200400" rtl="0" algn="l">
              <a:lnSpc>
                <a:spcPct val="90000"/>
              </a:lnSpc>
              <a:spcBef>
                <a:spcPts val="800"/>
              </a:spcBef>
              <a:spcAft>
                <a:spcPts val="0"/>
              </a:spcAft>
              <a:buClr>
                <a:srgbClr val="888888"/>
              </a:buClr>
              <a:buSzPts val="2400"/>
              <a:buNone/>
              <a:defRPr sz="2400">
                <a:solidFill>
                  <a:srgbClr val="888888"/>
                </a:solidFill>
              </a:defRPr>
            </a:lvl7pPr>
            <a:lvl8pPr indent="-228600" lvl="7" marL="3657600" rtl="0" algn="l">
              <a:lnSpc>
                <a:spcPct val="90000"/>
              </a:lnSpc>
              <a:spcBef>
                <a:spcPts val="800"/>
              </a:spcBef>
              <a:spcAft>
                <a:spcPts val="0"/>
              </a:spcAft>
              <a:buClr>
                <a:srgbClr val="888888"/>
              </a:buClr>
              <a:buSzPts val="2400"/>
              <a:buNone/>
              <a:defRPr sz="2400">
                <a:solidFill>
                  <a:srgbClr val="888888"/>
                </a:solidFill>
              </a:defRPr>
            </a:lvl8pPr>
            <a:lvl9pPr indent="-228600" lvl="8" marL="4114800" rtl="0" algn="l">
              <a:lnSpc>
                <a:spcPct val="90000"/>
              </a:lnSpc>
              <a:spcBef>
                <a:spcPts val="800"/>
              </a:spcBef>
              <a:spcAft>
                <a:spcPts val="0"/>
              </a:spcAft>
              <a:buClr>
                <a:srgbClr val="888888"/>
              </a:buClr>
              <a:buSzPts val="2400"/>
              <a:buNone/>
              <a:defRPr sz="2400">
                <a:solidFill>
                  <a:srgbClr val="888888"/>
                </a:solidFill>
              </a:defRPr>
            </a:lvl9pPr>
          </a:lstStyle>
          <a:p/>
        </p:txBody>
      </p:sp>
      <p:sp>
        <p:nvSpPr>
          <p:cNvPr id="138" name="Google Shape;138;p24"/>
          <p:cNvSpPr txBox="1"/>
          <p:nvPr>
            <p:ph idx="10" type="dt"/>
          </p:nvPr>
        </p:nvSpPr>
        <p:spPr>
          <a:xfrm>
            <a:off x="1257300" y="9534525"/>
            <a:ext cx="4114800" cy="547800"/>
          </a:xfrm>
          <a:prstGeom prst="rect">
            <a:avLst/>
          </a:prstGeom>
          <a:noFill/>
          <a:ln>
            <a:noFill/>
          </a:ln>
        </p:spPr>
        <p:txBody>
          <a:bodyPr anchorCtr="0" anchor="ctr" bIns="68550" lIns="137150" spcFirstLastPara="1" rIns="137150" wrap="square" tIns="68550">
            <a:noAutofit/>
          </a:bodyPr>
          <a:lstStyle>
            <a:lvl1pPr lvl="0" rtl="0" algn="l">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139" name="Google Shape;139;p24"/>
          <p:cNvSpPr txBox="1"/>
          <p:nvPr>
            <p:ph idx="11" type="ftr"/>
          </p:nvPr>
        </p:nvSpPr>
        <p:spPr>
          <a:xfrm>
            <a:off x="6057900" y="9534525"/>
            <a:ext cx="6172200" cy="547800"/>
          </a:xfrm>
          <a:prstGeom prst="rect">
            <a:avLst/>
          </a:prstGeom>
          <a:noFill/>
          <a:ln>
            <a:noFill/>
          </a:ln>
        </p:spPr>
        <p:txBody>
          <a:bodyPr anchorCtr="0" anchor="ctr" bIns="68550" lIns="137150" spcFirstLastPara="1" rIns="137150" wrap="square" tIns="68550">
            <a:noAutofit/>
          </a:bodyPr>
          <a:lstStyle>
            <a:lvl1pPr lvl="0" rtl="0" algn="ctr">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140" name="Google Shape;140;p24"/>
          <p:cNvSpPr txBox="1"/>
          <p:nvPr>
            <p:ph idx="12" type="sldNum"/>
          </p:nvPr>
        </p:nvSpPr>
        <p:spPr>
          <a:xfrm>
            <a:off x="12915900" y="9534525"/>
            <a:ext cx="4114800" cy="547800"/>
          </a:xfrm>
          <a:prstGeom prst="rect">
            <a:avLst/>
          </a:prstGeom>
          <a:noFill/>
          <a:ln>
            <a:noFill/>
          </a:ln>
        </p:spPr>
        <p:txBody>
          <a:bodyPr anchorCtr="0" anchor="ctr" bIns="68550" lIns="137150" spcFirstLastPara="1" rIns="137150" wrap="square" tIns="6855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mmenligning" type="twoTxTwoObj">
  <p:cSld name="TWO_OBJECTS_WITH_TEXT">
    <p:spTree>
      <p:nvGrpSpPr>
        <p:cNvPr id="141" name="Shape 141"/>
        <p:cNvGrpSpPr/>
        <p:nvPr/>
      </p:nvGrpSpPr>
      <p:grpSpPr>
        <a:xfrm>
          <a:off x="0" y="0"/>
          <a:ext cx="0" cy="0"/>
          <a:chOff x="0" y="0"/>
          <a:chExt cx="0" cy="0"/>
        </a:xfrm>
      </p:grpSpPr>
      <p:sp>
        <p:nvSpPr>
          <p:cNvPr id="142" name="Google Shape;142;p25"/>
          <p:cNvSpPr txBox="1"/>
          <p:nvPr>
            <p:ph type="title"/>
          </p:nvPr>
        </p:nvSpPr>
        <p:spPr>
          <a:xfrm>
            <a:off x="1259682" y="547688"/>
            <a:ext cx="15773400" cy="1988700"/>
          </a:xfrm>
          <a:prstGeom prst="rect">
            <a:avLst/>
          </a:prstGeom>
          <a:noFill/>
          <a:ln>
            <a:noFill/>
          </a:ln>
        </p:spPr>
        <p:txBody>
          <a:bodyPr anchorCtr="0" anchor="ctr" bIns="68550" lIns="137150" spcFirstLastPara="1" rIns="137150" wrap="square" tIns="68550">
            <a:normAutofit/>
          </a:bodyPr>
          <a:lstStyle>
            <a:lvl1pPr lvl="0" rtl="0" algn="l">
              <a:lnSpc>
                <a:spcPct val="90000"/>
              </a:lnSpc>
              <a:spcBef>
                <a:spcPts val="0"/>
              </a:spcBef>
              <a:spcAft>
                <a:spcPts val="0"/>
              </a:spcAft>
              <a:buClr>
                <a:schemeClr val="dk1"/>
              </a:buClr>
              <a:buSzPts val="2700"/>
              <a:buNone/>
              <a:defRPr/>
            </a:lvl1pPr>
            <a:lvl2pPr lvl="1" rtl="0">
              <a:spcBef>
                <a:spcPts val="0"/>
              </a:spcBef>
              <a:spcAft>
                <a:spcPts val="0"/>
              </a:spcAft>
              <a:buSzPts val="2100"/>
              <a:buNone/>
              <a:defRPr/>
            </a:lvl2pPr>
            <a:lvl3pPr lvl="2" rtl="0">
              <a:spcBef>
                <a:spcPts val="0"/>
              </a:spcBef>
              <a:spcAft>
                <a:spcPts val="0"/>
              </a:spcAft>
              <a:buSzPts val="2100"/>
              <a:buNone/>
              <a:defRPr/>
            </a:lvl3pPr>
            <a:lvl4pPr lvl="3" rtl="0">
              <a:spcBef>
                <a:spcPts val="0"/>
              </a:spcBef>
              <a:spcAft>
                <a:spcPts val="0"/>
              </a:spcAft>
              <a:buSzPts val="2100"/>
              <a:buNone/>
              <a:defRPr/>
            </a:lvl4pPr>
            <a:lvl5pPr lvl="4" rtl="0">
              <a:spcBef>
                <a:spcPts val="0"/>
              </a:spcBef>
              <a:spcAft>
                <a:spcPts val="0"/>
              </a:spcAft>
              <a:buSzPts val="2100"/>
              <a:buNone/>
              <a:defRPr/>
            </a:lvl5pPr>
            <a:lvl6pPr lvl="5" rtl="0">
              <a:spcBef>
                <a:spcPts val="0"/>
              </a:spcBef>
              <a:spcAft>
                <a:spcPts val="0"/>
              </a:spcAft>
              <a:buSzPts val="2100"/>
              <a:buNone/>
              <a:defRPr/>
            </a:lvl6pPr>
            <a:lvl7pPr lvl="6" rtl="0">
              <a:spcBef>
                <a:spcPts val="0"/>
              </a:spcBef>
              <a:spcAft>
                <a:spcPts val="0"/>
              </a:spcAft>
              <a:buSzPts val="2100"/>
              <a:buNone/>
              <a:defRPr/>
            </a:lvl7pPr>
            <a:lvl8pPr lvl="7" rtl="0">
              <a:spcBef>
                <a:spcPts val="0"/>
              </a:spcBef>
              <a:spcAft>
                <a:spcPts val="0"/>
              </a:spcAft>
              <a:buSzPts val="2100"/>
              <a:buNone/>
              <a:defRPr/>
            </a:lvl8pPr>
            <a:lvl9pPr lvl="8" rtl="0">
              <a:spcBef>
                <a:spcPts val="0"/>
              </a:spcBef>
              <a:spcAft>
                <a:spcPts val="0"/>
              </a:spcAft>
              <a:buSzPts val="2100"/>
              <a:buNone/>
              <a:defRPr/>
            </a:lvl9pPr>
          </a:lstStyle>
          <a:p/>
        </p:txBody>
      </p:sp>
      <p:sp>
        <p:nvSpPr>
          <p:cNvPr id="143" name="Google Shape;143;p25"/>
          <p:cNvSpPr txBox="1"/>
          <p:nvPr>
            <p:ph idx="1" type="body"/>
          </p:nvPr>
        </p:nvSpPr>
        <p:spPr>
          <a:xfrm>
            <a:off x="1259682" y="2521745"/>
            <a:ext cx="7737000" cy="1235700"/>
          </a:xfrm>
          <a:prstGeom prst="rect">
            <a:avLst/>
          </a:prstGeom>
          <a:noFill/>
          <a:ln>
            <a:noFill/>
          </a:ln>
        </p:spPr>
        <p:txBody>
          <a:bodyPr anchorCtr="0" anchor="b" bIns="68550" lIns="137150" spcFirstLastPara="1" rIns="137150" wrap="square" tIns="68550">
            <a:normAutofit/>
          </a:bodyPr>
          <a:lstStyle>
            <a:lvl1pPr indent="-228600" lvl="0" marL="457200" rtl="0" algn="l">
              <a:lnSpc>
                <a:spcPct val="90000"/>
              </a:lnSpc>
              <a:spcBef>
                <a:spcPts val="1500"/>
              </a:spcBef>
              <a:spcAft>
                <a:spcPts val="0"/>
              </a:spcAft>
              <a:buClr>
                <a:schemeClr val="dk1"/>
              </a:buClr>
              <a:buSzPts val="3600"/>
              <a:buNone/>
              <a:defRPr b="1" sz="3600"/>
            </a:lvl1pPr>
            <a:lvl2pPr indent="-228600" lvl="1" marL="914400" rtl="0" algn="l">
              <a:lnSpc>
                <a:spcPct val="90000"/>
              </a:lnSpc>
              <a:spcBef>
                <a:spcPts val="800"/>
              </a:spcBef>
              <a:spcAft>
                <a:spcPts val="0"/>
              </a:spcAft>
              <a:buClr>
                <a:schemeClr val="dk1"/>
              </a:buClr>
              <a:buSzPts val="3000"/>
              <a:buNone/>
              <a:defRPr b="1" sz="3000"/>
            </a:lvl2pPr>
            <a:lvl3pPr indent="-228600" lvl="2" marL="1371600" rtl="0" algn="l">
              <a:lnSpc>
                <a:spcPct val="90000"/>
              </a:lnSpc>
              <a:spcBef>
                <a:spcPts val="800"/>
              </a:spcBef>
              <a:spcAft>
                <a:spcPts val="0"/>
              </a:spcAft>
              <a:buClr>
                <a:schemeClr val="dk1"/>
              </a:buClr>
              <a:buSzPts val="2700"/>
              <a:buNone/>
              <a:defRPr b="1" sz="2700"/>
            </a:lvl3pPr>
            <a:lvl4pPr indent="-228600" lvl="3" marL="1828800" rtl="0" algn="l">
              <a:lnSpc>
                <a:spcPct val="90000"/>
              </a:lnSpc>
              <a:spcBef>
                <a:spcPts val="800"/>
              </a:spcBef>
              <a:spcAft>
                <a:spcPts val="0"/>
              </a:spcAft>
              <a:buClr>
                <a:schemeClr val="dk1"/>
              </a:buClr>
              <a:buSzPts val="2400"/>
              <a:buNone/>
              <a:defRPr b="1" sz="2400"/>
            </a:lvl4pPr>
            <a:lvl5pPr indent="-228600" lvl="4" marL="2286000" rtl="0" algn="l">
              <a:lnSpc>
                <a:spcPct val="90000"/>
              </a:lnSpc>
              <a:spcBef>
                <a:spcPts val="800"/>
              </a:spcBef>
              <a:spcAft>
                <a:spcPts val="0"/>
              </a:spcAft>
              <a:buClr>
                <a:schemeClr val="dk1"/>
              </a:buClr>
              <a:buSzPts val="2400"/>
              <a:buNone/>
              <a:defRPr b="1" sz="2400"/>
            </a:lvl5pPr>
            <a:lvl6pPr indent="-228600" lvl="5" marL="2743200" rtl="0" algn="l">
              <a:lnSpc>
                <a:spcPct val="90000"/>
              </a:lnSpc>
              <a:spcBef>
                <a:spcPts val="800"/>
              </a:spcBef>
              <a:spcAft>
                <a:spcPts val="0"/>
              </a:spcAft>
              <a:buClr>
                <a:schemeClr val="dk1"/>
              </a:buClr>
              <a:buSzPts val="2400"/>
              <a:buNone/>
              <a:defRPr b="1" sz="2400"/>
            </a:lvl6pPr>
            <a:lvl7pPr indent="-228600" lvl="6" marL="3200400" rtl="0" algn="l">
              <a:lnSpc>
                <a:spcPct val="90000"/>
              </a:lnSpc>
              <a:spcBef>
                <a:spcPts val="800"/>
              </a:spcBef>
              <a:spcAft>
                <a:spcPts val="0"/>
              </a:spcAft>
              <a:buClr>
                <a:schemeClr val="dk1"/>
              </a:buClr>
              <a:buSzPts val="2400"/>
              <a:buNone/>
              <a:defRPr b="1" sz="2400"/>
            </a:lvl7pPr>
            <a:lvl8pPr indent="-228600" lvl="7" marL="3657600" rtl="0" algn="l">
              <a:lnSpc>
                <a:spcPct val="90000"/>
              </a:lnSpc>
              <a:spcBef>
                <a:spcPts val="800"/>
              </a:spcBef>
              <a:spcAft>
                <a:spcPts val="0"/>
              </a:spcAft>
              <a:buClr>
                <a:schemeClr val="dk1"/>
              </a:buClr>
              <a:buSzPts val="2400"/>
              <a:buNone/>
              <a:defRPr b="1" sz="2400"/>
            </a:lvl8pPr>
            <a:lvl9pPr indent="-228600" lvl="8" marL="4114800" rtl="0" algn="l">
              <a:lnSpc>
                <a:spcPct val="90000"/>
              </a:lnSpc>
              <a:spcBef>
                <a:spcPts val="800"/>
              </a:spcBef>
              <a:spcAft>
                <a:spcPts val="0"/>
              </a:spcAft>
              <a:buClr>
                <a:schemeClr val="dk1"/>
              </a:buClr>
              <a:buSzPts val="2400"/>
              <a:buNone/>
              <a:defRPr b="1" sz="2400"/>
            </a:lvl9pPr>
          </a:lstStyle>
          <a:p/>
        </p:txBody>
      </p:sp>
      <p:sp>
        <p:nvSpPr>
          <p:cNvPr id="144" name="Google Shape;144;p25"/>
          <p:cNvSpPr txBox="1"/>
          <p:nvPr>
            <p:ph idx="2" type="body"/>
          </p:nvPr>
        </p:nvSpPr>
        <p:spPr>
          <a:xfrm>
            <a:off x="1259682" y="3757613"/>
            <a:ext cx="7737000" cy="5526900"/>
          </a:xfrm>
          <a:prstGeom prst="rect">
            <a:avLst/>
          </a:prstGeom>
          <a:noFill/>
          <a:ln>
            <a:noFill/>
          </a:ln>
        </p:spPr>
        <p:txBody>
          <a:bodyPr anchorCtr="0" anchor="t" bIns="68550" lIns="137150" spcFirstLastPara="1" rIns="137150" wrap="square" tIns="68550">
            <a:normAutofit/>
          </a:bodyPr>
          <a:lstStyle>
            <a:lvl1pPr indent="-400050" lvl="0" marL="457200" rtl="0" algn="l">
              <a:lnSpc>
                <a:spcPct val="90000"/>
              </a:lnSpc>
              <a:spcBef>
                <a:spcPts val="1500"/>
              </a:spcBef>
              <a:spcAft>
                <a:spcPts val="0"/>
              </a:spcAft>
              <a:buClr>
                <a:schemeClr val="dk1"/>
              </a:buClr>
              <a:buSzPts val="2700"/>
              <a:buChar char="•"/>
              <a:defRPr/>
            </a:lvl1pPr>
            <a:lvl2pPr indent="-400050" lvl="1" marL="914400" rtl="0" algn="l">
              <a:lnSpc>
                <a:spcPct val="90000"/>
              </a:lnSpc>
              <a:spcBef>
                <a:spcPts val="800"/>
              </a:spcBef>
              <a:spcAft>
                <a:spcPts val="0"/>
              </a:spcAft>
              <a:buClr>
                <a:schemeClr val="dk1"/>
              </a:buClr>
              <a:buSzPts val="2700"/>
              <a:buChar char="•"/>
              <a:defRPr/>
            </a:lvl2pPr>
            <a:lvl3pPr indent="-400050" lvl="2" marL="1371600" rtl="0" algn="l">
              <a:lnSpc>
                <a:spcPct val="90000"/>
              </a:lnSpc>
              <a:spcBef>
                <a:spcPts val="800"/>
              </a:spcBef>
              <a:spcAft>
                <a:spcPts val="0"/>
              </a:spcAft>
              <a:buClr>
                <a:schemeClr val="dk1"/>
              </a:buClr>
              <a:buSzPts val="2700"/>
              <a:buChar char="•"/>
              <a:defRPr/>
            </a:lvl3pPr>
            <a:lvl4pPr indent="-400050" lvl="3" marL="1828800" rtl="0" algn="l">
              <a:lnSpc>
                <a:spcPct val="90000"/>
              </a:lnSpc>
              <a:spcBef>
                <a:spcPts val="800"/>
              </a:spcBef>
              <a:spcAft>
                <a:spcPts val="0"/>
              </a:spcAft>
              <a:buClr>
                <a:schemeClr val="dk1"/>
              </a:buClr>
              <a:buSzPts val="2700"/>
              <a:buChar char="•"/>
              <a:defRPr/>
            </a:lvl4pPr>
            <a:lvl5pPr indent="-400050" lvl="4" marL="2286000" rtl="0" algn="l">
              <a:lnSpc>
                <a:spcPct val="90000"/>
              </a:lnSpc>
              <a:spcBef>
                <a:spcPts val="800"/>
              </a:spcBef>
              <a:spcAft>
                <a:spcPts val="0"/>
              </a:spcAft>
              <a:buClr>
                <a:schemeClr val="dk1"/>
              </a:buClr>
              <a:buSzPts val="2700"/>
              <a:buChar char="•"/>
              <a:defRPr/>
            </a:lvl5pPr>
            <a:lvl6pPr indent="-400050" lvl="5" marL="2743200" rtl="0" algn="l">
              <a:lnSpc>
                <a:spcPct val="90000"/>
              </a:lnSpc>
              <a:spcBef>
                <a:spcPts val="800"/>
              </a:spcBef>
              <a:spcAft>
                <a:spcPts val="0"/>
              </a:spcAft>
              <a:buClr>
                <a:schemeClr val="dk1"/>
              </a:buClr>
              <a:buSzPts val="2700"/>
              <a:buChar char="•"/>
              <a:defRPr/>
            </a:lvl6pPr>
            <a:lvl7pPr indent="-400050" lvl="6" marL="3200400" rtl="0" algn="l">
              <a:lnSpc>
                <a:spcPct val="90000"/>
              </a:lnSpc>
              <a:spcBef>
                <a:spcPts val="800"/>
              </a:spcBef>
              <a:spcAft>
                <a:spcPts val="0"/>
              </a:spcAft>
              <a:buClr>
                <a:schemeClr val="dk1"/>
              </a:buClr>
              <a:buSzPts val="2700"/>
              <a:buChar char="•"/>
              <a:defRPr/>
            </a:lvl7pPr>
            <a:lvl8pPr indent="-400050" lvl="7" marL="3657600" rtl="0" algn="l">
              <a:lnSpc>
                <a:spcPct val="90000"/>
              </a:lnSpc>
              <a:spcBef>
                <a:spcPts val="800"/>
              </a:spcBef>
              <a:spcAft>
                <a:spcPts val="0"/>
              </a:spcAft>
              <a:buClr>
                <a:schemeClr val="dk1"/>
              </a:buClr>
              <a:buSzPts val="2700"/>
              <a:buChar char="•"/>
              <a:defRPr/>
            </a:lvl8pPr>
            <a:lvl9pPr indent="-400050" lvl="8" marL="4114800" rtl="0" algn="l">
              <a:lnSpc>
                <a:spcPct val="90000"/>
              </a:lnSpc>
              <a:spcBef>
                <a:spcPts val="800"/>
              </a:spcBef>
              <a:spcAft>
                <a:spcPts val="0"/>
              </a:spcAft>
              <a:buClr>
                <a:schemeClr val="dk1"/>
              </a:buClr>
              <a:buSzPts val="2700"/>
              <a:buChar char="•"/>
              <a:defRPr/>
            </a:lvl9pPr>
          </a:lstStyle>
          <a:p/>
        </p:txBody>
      </p:sp>
      <p:sp>
        <p:nvSpPr>
          <p:cNvPr id="145" name="Google Shape;145;p25"/>
          <p:cNvSpPr txBox="1"/>
          <p:nvPr>
            <p:ph idx="3" type="body"/>
          </p:nvPr>
        </p:nvSpPr>
        <p:spPr>
          <a:xfrm>
            <a:off x="9258300" y="2521745"/>
            <a:ext cx="7774500" cy="1235700"/>
          </a:xfrm>
          <a:prstGeom prst="rect">
            <a:avLst/>
          </a:prstGeom>
          <a:noFill/>
          <a:ln>
            <a:noFill/>
          </a:ln>
        </p:spPr>
        <p:txBody>
          <a:bodyPr anchorCtr="0" anchor="b" bIns="68550" lIns="137150" spcFirstLastPara="1" rIns="137150" wrap="square" tIns="68550">
            <a:normAutofit/>
          </a:bodyPr>
          <a:lstStyle>
            <a:lvl1pPr indent="-228600" lvl="0" marL="457200" rtl="0" algn="l">
              <a:lnSpc>
                <a:spcPct val="90000"/>
              </a:lnSpc>
              <a:spcBef>
                <a:spcPts val="1500"/>
              </a:spcBef>
              <a:spcAft>
                <a:spcPts val="0"/>
              </a:spcAft>
              <a:buClr>
                <a:schemeClr val="dk1"/>
              </a:buClr>
              <a:buSzPts val="3600"/>
              <a:buNone/>
              <a:defRPr b="1" sz="3600"/>
            </a:lvl1pPr>
            <a:lvl2pPr indent="-228600" lvl="1" marL="914400" rtl="0" algn="l">
              <a:lnSpc>
                <a:spcPct val="90000"/>
              </a:lnSpc>
              <a:spcBef>
                <a:spcPts val="800"/>
              </a:spcBef>
              <a:spcAft>
                <a:spcPts val="0"/>
              </a:spcAft>
              <a:buClr>
                <a:schemeClr val="dk1"/>
              </a:buClr>
              <a:buSzPts val="3000"/>
              <a:buNone/>
              <a:defRPr b="1" sz="3000"/>
            </a:lvl2pPr>
            <a:lvl3pPr indent="-228600" lvl="2" marL="1371600" rtl="0" algn="l">
              <a:lnSpc>
                <a:spcPct val="90000"/>
              </a:lnSpc>
              <a:spcBef>
                <a:spcPts val="800"/>
              </a:spcBef>
              <a:spcAft>
                <a:spcPts val="0"/>
              </a:spcAft>
              <a:buClr>
                <a:schemeClr val="dk1"/>
              </a:buClr>
              <a:buSzPts val="2700"/>
              <a:buNone/>
              <a:defRPr b="1" sz="2700"/>
            </a:lvl3pPr>
            <a:lvl4pPr indent="-228600" lvl="3" marL="1828800" rtl="0" algn="l">
              <a:lnSpc>
                <a:spcPct val="90000"/>
              </a:lnSpc>
              <a:spcBef>
                <a:spcPts val="800"/>
              </a:spcBef>
              <a:spcAft>
                <a:spcPts val="0"/>
              </a:spcAft>
              <a:buClr>
                <a:schemeClr val="dk1"/>
              </a:buClr>
              <a:buSzPts val="2400"/>
              <a:buNone/>
              <a:defRPr b="1" sz="2400"/>
            </a:lvl4pPr>
            <a:lvl5pPr indent="-228600" lvl="4" marL="2286000" rtl="0" algn="l">
              <a:lnSpc>
                <a:spcPct val="90000"/>
              </a:lnSpc>
              <a:spcBef>
                <a:spcPts val="800"/>
              </a:spcBef>
              <a:spcAft>
                <a:spcPts val="0"/>
              </a:spcAft>
              <a:buClr>
                <a:schemeClr val="dk1"/>
              </a:buClr>
              <a:buSzPts val="2400"/>
              <a:buNone/>
              <a:defRPr b="1" sz="2400"/>
            </a:lvl5pPr>
            <a:lvl6pPr indent="-228600" lvl="5" marL="2743200" rtl="0" algn="l">
              <a:lnSpc>
                <a:spcPct val="90000"/>
              </a:lnSpc>
              <a:spcBef>
                <a:spcPts val="800"/>
              </a:spcBef>
              <a:spcAft>
                <a:spcPts val="0"/>
              </a:spcAft>
              <a:buClr>
                <a:schemeClr val="dk1"/>
              </a:buClr>
              <a:buSzPts val="2400"/>
              <a:buNone/>
              <a:defRPr b="1" sz="2400"/>
            </a:lvl6pPr>
            <a:lvl7pPr indent="-228600" lvl="6" marL="3200400" rtl="0" algn="l">
              <a:lnSpc>
                <a:spcPct val="90000"/>
              </a:lnSpc>
              <a:spcBef>
                <a:spcPts val="800"/>
              </a:spcBef>
              <a:spcAft>
                <a:spcPts val="0"/>
              </a:spcAft>
              <a:buClr>
                <a:schemeClr val="dk1"/>
              </a:buClr>
              <a:buSzPts val="2400"/>
              <a:buNone/>
              <a:defRPr b="1" sz="2400"/>
            </a:lvl7pPr>
            <a:lvl8pPr indent="-228600" lvl="7" marL="3657600" rtl="0" algn="l">
              <a:lnSpc>
                <a:spcPct val="90000"/>
              </a:lnSpc>
              <a:spcBef>
                <a:spcPts val="800"/>
              </a:spcBef>
              <a:spcAft>
                <a:spcPts val="0"/>
              </a:spcAft>
              <a:buClr>
                <a:schemeClr val="dk1"/>
              </a:buClr>
              <a:buSzPts val="2400"/>
              <a:buNone/>
              <a:defRPr b="1" sz="2400"/>
            </a:lvl8pPr>
            <a:lvl9pPr indent="-228600" lvl="8" marL="4114800" rtl="0" algn="l">
              <a:lnSpc>
                <a:spcPct val="90000"/>
              </a:lnSpc>
              <a:spcBef>
                <a:spcPts val="800"/>
              </a:spcBef>
              <a:spcAft>
                <a:spcPts val="0"/>
              </a:spcAft>
              <a:buClr>
                <a:schemeClr val="dk1"/>
              </a:buClr>
              <a:buSzPts val="2400"/>
              <a:buNone/>
              <a:defRPr b="1" sz="2400"/>
            </a:lvl9pPr>
          </a:lstStyle>
          <a:p/>
        </p:txBody>
      </p:sp>
      <p:sp>
        <p:nvSpPr>
          <p:cNvPr id="146" name="Google Shape;146;p25"/>
          <p:cNvSpPr txBox="1"/>
          <p:nvPr>
            <p:ph idx="4" type="body"/>
          </p:nvPr>
        </p:nvSpPr>
        <p:spPr>
          <a:xfrm>
            <a:off x="9258300" y="3757613"/>
            <a:ext cx="7774500" cy="5526900"/>
          </a:xfrm>
          <a:prstGeom prst="rect">
            <a:avLst/>
          </a:prstGeom>
          <a:noFill/>
          <a:ln>
            <a:noFill/>
          </a:ln>
        </p:spPr>
        <p:txBody>
          <a:bodyPr anchorCtr="0" anchor="t" bIns="68550" lIns="137150" spcFirstLastPara="1" rIns="137150" wrap="square" tIns="68550">
            <a:normAutofit/>
          </a:bodyPr>
          <a:lstStyle>
            <a:lvl1pPr indent="-400050" lvl="0" marL="457200" rtl="0" algn="l">
              <a:lnSpc>
                <a:spcPct val="90000"/>
              </a:lnSpc>
              <a:spcBef>
                <a:spcPts val="1500"/>
              </a:spcBef>
              <a:spcAft>
                <a:spcPts val="0"/>
              </a:spcAft>
              <a:buClr>
                <a:schemeClr val="dk1"/>
              </a:buClr>
              <a:buSzPts val="2700"/>
              <a:buChar char="•"/>
              <a:defRPr/>
            </a:lvl1pPr>
            <a:lvl2pPr indent="-400050" lvl="1" marL="914400" rtl="0" algn="l">
              <a:lnSpc>
                <a:spcPct val="90000"/>
              </a:lnSpc>
              <a:spcBef>
                <a:spcPts val="800"/>
              </a:spcBef>
              <a:spcAft>
                <a:spcPts val="0"/>
              </a:spcAft>
              <a:buClr>
                <a:schemeClr val="dk1"/>
              </a:buClr>
              <a:buSzPts val="2700"/>
              <a:buChar char="•"/>
              <a:defRPr/>
            </a:lvl2pPr>
            <a:lvl3pPr indent="-400050" lvl="2" marL="1371600" rtl="0" algn="l">
              <a:lnSpc>
                <a:spcPct val="90000"/>
              </a:lnSpc>
              <a:spcBef>
                <a:spcPts val="800"/>
              </a:spcBef>
              <a:spcAft>
                <a:spcPts val="0"/>
              </a:spcAft>
              <a:buClr>
                <a:schemeClr val="dk1"/>
              </a:buClr>
              <a:buSzPts val="2700"/>
              <a:buChar char="•"/>
              <a:defRPr/>
            </a:lvl3pPr>
            <a:lvl4pPr indent="-400050" lvl="3" marL="1828800" rtl="0" algn="l">
              <a:lnSpc>
                <a:spcPct val="90000"/>
              </a:lnSpc>
              <a:spcBef>
                <a:spcPts val="800"/>
              </a:spcBef>
              <a:spcAft>
                <a:spcPts val="0"/>
              </a:spcAft>
              <a:buClr>
                <a:schemeClr val="dk1"/>
              </a:buClr>
              <a:buSzPts val="2700"/>
              <a:buChar char="•"/>
              <a:defRPr/>
            </a:lvl4pPr>
            <a:lvl5pPr indent="-400050" lvl="4" marL="2286000" rtl="0" algn="l">
              <a:lnSpc>
                <a:spcPct val="90000"/>
              </a:lnSpc>
              <a:spcBef>
                <a:spcPts val="800"/>
              </a:spcBef>
              <a:spcAft>
                <a:spcPts val="0"/>
              </a:spcAft>
              <a:buClr>
                <a:schemeClr val="dk1"/>
              </a:buClr>
              <a:buSzPts val="2700"/>
              <a:buChar char="•"/>
              <a:defRPr/>
            </a:lvl5pPr>
            <a:lvl6pPr indent="-400050" lvl="5" marL="2743200" rtl="0" algn="l">
              <a:lnSpc>
                <a:spcPct val="90000"/>
              </a:lnSpc>
              <a:spcBef>
                <a:spcPts val="800"/>
              </a:spcBef>
              <a:spcAft>
                <a:spcPts val="0"/>
              </a:spcAft>
              <a:buClr>
                <a:schemeClr val="dk1"/>
              </a:buClr>
              <a:buSzPts val="2700"/>
              <a:buChar char="•"/>
              <a:defRPr/>
            </a:lvl6pPr>
            <a:lvl7pPr indent="-400050" lvl="6" marL="3200400" rtl="0" algn="l">
              <a:lnSpc>
                <a:spcPct val="90000"/>
              </a:lnSpc>
              <a:spcBef>
                <a:spcPts val="800"/>
              </a:spcBef>
              <a:spcAft>
                <a:spcPts val="0"/>
              </a:spcAft>
              <a:buClr>
                <a:schemeClr val="dk1"/>
              </a:buClr>
              <a:buSzPts val="2700"/>
              <a:buChar char="•"/>
              <a:defRPr/>
            </a:lvl7pPr>
            <a:lvl8pPr indent="-400050" lvl="7" marL="3657600" rtl="0" algn="l">
              <a:lnSpc>
                <a:spcPct val="90000"/>
              </a:lnSpc>
              <a:spcBef>
                <a:spcPts val="800"/>
              </a:spcBef>
              <a:spcAft>
                <a:spcPts val="0"/>
              </a:spcAft>
              <a:buClr>
                <a:schemeClr val="dk1"/>
              </a:buClr>
              <a:buSzPts val="2700"/>
              <a:buChar char="•"/>
              <a:defRPr/>
            </a:lvl8pPr>
            <a:lvl9pPr indent="-400050" lvl="8" marL="4114800" rtl="0" algn="l">
              <a:lnSpc>
                <a:spcPct val="90000"/>
              </a:lnSpc>
              <a:spcBef>
                <a:spcPts val="800"/>
              </a:spcBef>
              <a:spcAft>
                <a:spcPts val="0"/>
              </a:spcAft>
              <a:buClr>
                <a:schemeClr val="dk1"/>
              </a:buClr>
              <a:buSzPts val="2700"/>
              <a:buChar char="•"/>
              <a:defRPr/>
            </a:lvl9pPr>
          </a:lstStyle>
          <a:p/>
        </p:txBody>
      </p:sp>
      <p:sp>
        <p:nvSpPr>
          <p:cNvPr id="147" name="Google Shape;147;p25"/>
          <p:cNvSpPr txBox="1"/>
          <p:nvPr>
            <p:ph idx="10" type="dt"/>
          </p:nvPr>
        </p:nvSpPr>
        <p:spPr>
          <a:xfrm>
            <a:off x="1257300" y="9534525"/>
            <a:ext cx="4114800" cy="547800"/>
          </a:xfrm>
          <a:prstGeom prst="rect">
            <a:avLst/>
          </a:prstGeom>
          <a:noFill/>
          <a:ln>
            <a:noFill/>
          </a:ln>
        </p:spPr>
        <p:txBody>
          <a:bodyPr anchorCtr="0" anchor="ctr" bIns="68550" lIns="137150" spcFirstLastPara="1" rIns="137150" wrap="square" tIns="68550">
            <a:noAutofit/>
          </a:bodyPr>
          <a:lstStyle>
            <a:lvl1pPr lvl="0" rtl="0" algn="l">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148" name="Google Shape;148;p25"/>
          <p:cNvSpPr txBox="1"/>
          <p:nvPr>
            <p:ph idx="11" type="ftr"/>
          </p:nvPr>
        </p:nvSpPr>
        <p:spPr>
          <a:xfrm>
            <a:off x="6057900" y="9534525"/>
            <a:ext cx="6172200" cy="547800"/>
          </a:xfrm>
          <a:prstGeom prst="rect">
            <a:avLst/>
          </a:prstGeom>
          <a:noFill/>
          <a:ln>
            <a:noFill/>
          </a:ln>
        </p:spPr>
        <p:txBody>
          <a:bodyPr anchorCtr="0" anchor="ctr" bIns="68550" lIns="137150" spcFirstLastPara="1" rIns="137150" wrap="square" tIns="68550">
            <a:noAutofit/>
          </a:bodyPr>
          <a:lstStyle>
            <a:lvl1pPr lvl="0" rtl="0" algn="ctr">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149" name="Google Shape;149;p25"/>
          <p:cNvSpPr txBox="1"/>
          <p:nvPr>
            <p:ph idx="12" type="sldNum"/>
          </p:nvPr>
        </p:nvSpPr>
        <p:spPr>
          <a:xfrm>
            <a:off x="12915900" y="9534525"/>
            <a:ext cx="4114800" cy="547800"/>
          </a:xfrm>
          <a:prstGeom prst="rect">
            <a:avLst/>
          </a:prstGeom>
          <a:noFill/>
          <a:ln>
            <a:noFill/>
          </a:ln>
        </p:spPr>
        <p:txBody>
          <a:bodyPr anchorCtr="0" anchor="ctr" bIns="68550" lIns="137150" spcFirstLastPara="1" rIns="137150" wrap="square" tIns="6855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un titel" type="titleOnly">
  <p:cSld name="TITLE_ONLY">
    <p:spTree>
      <p:nvGrpSpPr>
        <p:cNvPr id="150" name="Shape 150"/>
        <p:cNvGrpSpPr/>
        <p:nvPr/>
      </p:nvGrpSpPr>
      <p:grpSpPr>
        <a:xfrm>
          <a:off x="0" y="0"/>
          <a:ext cx="0" cy="0"/>
          <a:chOff x="0" y="0"/>
          <a:chExt cx="0" cy="0"/>
        </a:xfrm>
      </p:grpSpPr>
      <p:sp>
        <p:nvSpPr>
          <p:cNvPr id="151" name="Google Shape;151;p26"/>
          <p:cNvSpPr txBox="1"/>
          <p:nvPr>
            <p:ph type="title"/>
          </p:nvPr>
        </p:nvSpPr>
        <p:spPr>
          <a:xfrm>
            <a:off x="1257300" y="547688"/>
            <a:ext cx="15773400" cy="1988700"/>
          </a:xfrm>
          <a:prstGeom prst="rect">
            <a:avLst/>
          </a:prstGeom>
          <a:noFill/>
          <a:ln>
            <a:noFill/>
          </a:ln>
        </p:spPr>
        <p:txBody>
          <a:bodyPr anchorCtr="0" anchor="ctr" bIns="68550" lIns="137150" spcFirstLastPara="1" rIns="137150" wrap="square" tIns="68550">
            <a:normAutofit/>
          </a:bodyPr>
          <a:lstStyle>
            <a:lvl1pPr lvl="0" rtl="0" algn="l">
              <a:lnSpc>
                <a:spcPct val="90000"/>
              </a:lnSpc>
              <a:spcBef>
                <a:spcPts val="0"/>
              </a:spcBef>
              <a:spcAft>
                <a:spcPts val="0"/>
              </a:spcAft>
              <a:buClr>
                <a:schemeClr val="dk1"/>
              </a:buClr>
              <a:buSzPts val="2700"/>
              <a:buNone/>
              <a:defRPr/>
            </a:lvl1pPr>
            <a:lvl2pPr lvl="1" rtl="0">
              <a:spcBef>
                <a:spcPts val="0"/>
              </a:spcBef>
              <a:spcAft>
                <a:spcPts val="0"/>
              </a:spcAft>
              <a:buSzPts val="2100"/>
              <a:buNone/>
              <a:defRPr/>
            </a:lvl2pPr>
            <a:lvl3pPr lvl="2" rtl="0">
              <a:spcBef>
                <a:spcPts val="0"/>
              </a:spcBef>
              <a:spcAft>
                <a:spcPts val="0"/>
              </a:spcAft>
              <a:buSzPts val="2100"/>
              <a:buNone/>
              <a:defRPr/>
            </a:lvl3pPr>
            <a:lvl4pPr lvl="3" rtl="0">
              <a:spcBef>
                <a:spcPts val="0"/>
              </a:spcBef>
              <a:spcAft>
                <a:spcPts val="0"/>
              </a:spcAft>
              <a:buSzPts val="2100"/>
              <a:buNone/>
              <a:defRPr/>
            </a:lvl4pPr>
            <a:lvl5pPr lvl="4" rtl="0">
              <a:spcBef>
                <a:spcPts val="0"/>
              </a:spcBef>
              <a:spcAft>
                <a:spcPts val="0"/>
              </a:spcAft>
              <a:buSzPts val="2100"/>
              <a:buNone/>
              <a:defRPr/>
            </a:lvl5pPr>
            <a:lvl6pPr lvl="5" rtl="0">
              <a:spcBef>
                <a:spcPts val="0"/>
              </a:spcBef>
              <a:spcAft>
                <a:spcPts val="0"/>
              </a:spcAft>
              <a:buSzPts val="2100"/>
              <a:buNone/>
              <a:defRPr/>
            </a:lvl6pPr>
            <a:lvl7pPr lvl="6" rtl="0">
              <a:spcBef>
                <a:spcPts val="0"/>
              </a:spcBef>
              <a:spcAft>
                <a:spcPts val="0"/>
              </a:spcAft>
              <a:buSzPts val="2100"/>
              <a:buNone/>
              <a:defRPr/>
            </a:lvl7pPr>
            <a:lvl8pPr lvl="7" rtl="0">
              <a:spcBef>
                <a:spcPts val="0"/>
              </a:spcBef>
              <a:spcAft>
                <a:spcPts val="0"/>
              </a:spcAft>
              <a:buSzPts val="2100"/>
              <a:buNone/>
              <a:defRPr/>
            </a:lvl8pPr>
            <a:lvl9pPr lvl="8" rtl="0">
              <a:spcBef>
                <a:spcPts val="0"/>
              </a:spcBef>
              <a:spcAft>
                <a:spcPts val="0"/>
              </a:spcAft>
              <a:buSzPts val="2100"/>
              <a:buNone/>
              <a:defRPr/>
            </a:lvl9pPr>
          </a:lstStyle>
          <a:p/>
        </p:txBody>
      </p:sp>
      <p:sp>
        <p:nvSpPr>
          <p:cNvPr id="152" name="Google Shape;152;p26"/>
          <p:cNvSpPr txBox="1"/>
          <p:nvPr>
            <p:ph idx="10" type="dt"/>
          </p:nvPr>
        </p:nvSpPr>
        <p:spPr>
          <a:xfrm>
            <a:off x="1257300" y="9534525"/>
            <a:ext cx="4114800" cy="547800"/>
          </a:xfrm>
          <a:prstGeom prst="rect">
            <a:avLst/>
          </a:prstGeom>
          <a:noFill/>
          <a:ln>
            <a:noFill/>
          </a:ln>
        </p:spPr>
        <p:txBody>
          <a:bodyPr anchorCtr="0" anchor="ctr" bIns="68550" lIns="137150" spcFirstLastPara="1" rIns="137150" wrap="square" tIns="68550">
            <a:noAutofit/>
          </a:bodyPr>
          <a:lstStyle>
            <a:lvl1pPr lvl="0" rtl="0" algn="l">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153" name="Google Shape;153;p26"/>
          <p:cNvSpPr txBox="1"/>
          <p:nvPr>
            <p:ph idx="11" type="ftr"/>
          </p:nvPr>
        </p:nvSpPr>
        <p:spPr>
          <a:xfrm>
            <a:off x="6057900" y="9534525"/>
            <a:ext cx="6172200" cy="547800"/>
          </a:xfrm>
          <a:prstGeom prst="rect">
            <a:avLst/>
          </a:prstGeom>
          <a:noFill/>
          <a:ln>
            <a:noFill/>
          </a:ln>
        </p:spPr>
        <p:txBody>
          <a:bodyPr anchorCtr="0" anchor="ctr" bIns="68550" lIns="137150" spcFirstLastPara="1" rIns="137150" wrap="square" tIns="68550">
            <a:noAutofit/>
          </a:bodyPr>
          <a:lstStyle>
            <a:lvl1pPr lvl="0" rtl="0" algn="ctr">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154" name="Google Shape;154;p26"/>
          <p:cNvSpPr txBox="1"/>
          <p:nvPr>
            <p:ph idx="12" type="sldNum"/>
          </p:nvPr>
        </p:nvSpPr>
        <p:spPr>
          <a:xfrm>
            <a:off x="12915900" y="9534525"/>
            <a:ext cx="4114800" cy="547800"/>
          </a:xfrm>
          <a:prstGeom prst="rect">
            <a:avLst/>
          </a:prstGeom>
          <a:noFill/>
          <a:ln>
            <a:noFill/>
          </a:ln>
        </p:spPr>
        <p:txBody>
          <a:bodyPr anchorCtr="0" anchor="ctr" bIns="68550" lIns="137150" spcFirstLastPara="1" rIns="137150" wrap="square" tIns="6855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dhold med billedtekst" type="objTx">
  <p:cSld name="OBJECT_WITH_CAPTION_TEXT">
    <p:spTree>
      <p:nvGrpSpPr>
        <p:cNvPr id="155" name="Shape 155"/>
        <p:cNvGrpSpPr/>
        <p:nvPr/>
      </p:nvGrpSpPr>
      <p:grpSpPr>
        <a:xfrm>
          <a:off x="0" y="0"/>
          <a:ext cx="0" cy="0"/>
          <a:chOff x="0" y="0"/>
          <a:chExt cx="0" cy="0"/>
        </a:xfrm>
      </p:grpSpPr>
      <p:sp>
        <p:nvSpPr>
          <p:cNvPr id="156" name="Google Shape;156;p27"/>
          <p:cNvSpPr txBox="1"/>
          <p:nvPr>
            <p:ph type="title"/>
          </p:nvPr>
        </p:nvSpPr>
        <p:spPr>
          <a:xfrm>
            <a:off x="1259682" y="685800"/>
            <a:ext cx="5898300" cy="2400300"/>
          </a:xfrm>
          <a:prstGeom prst="rect">
            <a:avLst/>
          </a:prstGeom>
          <a:noFill/>
          <a:ln>
            <a:noFill/>
          </a:ln>
        </p:spPr>
        <p:txBody>
          <a:bodyPr anchorCtr="0" anchor="b" bIns="68550" lIns="137150" spcFirstLastPara="1" rIns="137150" wrap="square" tIns="68550">
            <a:normAutofit/>
          </a:bodyPr>
          <a:lstStyle>
            <a:lvl1pPr lvl="0" rtl="0" algn="l">
              <a:lnSpc>
                <a:spcPct val="90000"/>
              </a:lnSpc>
              <a:spcBef>
                <a:spcPts val="0"/>
              </a:spcBef>
              <a:spcAft>
                <a:spcPts val="0"/>
              </a:spcAft>
              <a:buClr>
                <a:schemeClr val="dk1"/>
              </a:buClr>
              <a:buSzPts val="4800"/>
              <a:buFont typeface="Calibri"/>
              <a:buNone/>
              <a:defRPr sz="4800"/>
            </a:lvl1pPr>
            <a:lvl2pPr lvl="1" rtl="0">
              <a:spcBef>
                <a:spcPts val="0"/>
              </a:spcBef>
              <a:spcAft>
                <a:spcPts val="0"/>
              </a:spcAft>
              <a:buSzPts val="2100"/>
              <a:buNone/>
              <a:defRPr/>
            </a:lvl2pPr>
            <a:lvl3pPr lvl="2" rtl="0">
              <a:spcBef>
                <a:spcPts val="0"/>
              </a:spcBef>
              <a:spcAft>
                <a:spcPts val="0"/>
              </a:spcAft>
              <a:buSzPts val="2100"/>
              <a:buNone/>
              <a:defRPr/>
            </a:lvl3pPr>
            <a:lvl4pPr lvl="3" rtl="0">
              <a:spcBef>
                <a:spcPts val="0"/>
              </a:spcBef>
              <a:spcAft>
                <a:spcPts val="0"/>
              </a:spcAft>
              <a:buSzPts val="2100"/>
              <a:buNone/>
              <a:defRPr/>
            </a:lvl4pPr>
            <a:lvl5pPr lvl="4" rtl="0">
              <a:spcBef>
                <a:spcPts val="0"/>
              </a:spcBef>
              <a:spcAft>
                <a:spcPts val="0"/>
              </a:spcAft>
              <a:buSzPts val="2100"/>
              <a:buNone/>
              <a:defRPr/>
            </a:lvl5pPr>
            <a:lvl6pPr lvl="5" rtl="0">
              <a:spcBef>
                <a:spcPts val="0"/>
              </a:spcBef>
              <a:spcAft>
                <a:spcPts val="0"/>
              </a:spcAft>
              <a:buSzPts val="2100"/>
              <a:buNone/>
              <a:defRPr/>
            </a:lvl6pPr>
            <a:lvl7pPr lvl="6" rtl="0">
              <a:spcBef>
                <a:spcPts val="0"/>
              </a:spcBef>
              <a:spcAft>
                <a:spcPts val="0"/>
              </a:spcAft>
              <a:buSzPts val="2100"/>
              <a:buNone/>
              <a:defRPr/>
            </a:lvl7pPr>
            <a:lvl8pPr lvl="7" rtl="0">
              <a:spcBef>
                <a:spcPts val="0"/>
              </a:spcBef>
              <a:spcAft>
                <a:spcPts val="0"/>
              </a:spcAft>
              <a:buSzPts val="2100"/>
              <a:buNone/>
              <a:defRPr/>
            </a:lvl8pPr>
            <a:lvl9pPr lvl="8" rtl="0">
              <a:spcBef>
                <a:spcPts val="0"/>
              </a:spcBef>
              <a:spcAft>
                <a:spcPts val="0"/>
              </a:spcAft>
              <a:buSzPts val="2100"/>
              <a:buNone/>
              <a:defRPr/>
            </a:lvl9pPr>
          </a:lstStyle>
          <a:p/>
        </p:txBody>
      </p:sp>
      <p:sp>
        <p:nvSpPr>
          <p:cNvPr id="157" name="Google Shape;157;p27"/>
          <p:cNvSpPr txBox="1"/>
          <p:nvPr>
            <p:ph idx="1" type="body"/>
          </p:nvPr>
        </p:nvSpPr>
        <p:spPr>
          <a:xfrm>
            <a:off x="7774782" y="1481138"/>
            <a:ext cx="9258300" cy="7310400"/>
          </a:xfrm>
          <a:prstGeom prst="rect">
            <a:avLst/>
          </a:prstGeom>
          <a:noFill/>
          <a:ln>
            <a:noFill/>
          </a:ln>
        </p:spPr>
        <p:txBody>
          <a:bodyPr anchorCtr="0" anchor="t" bIns="68550" lIns="137150" spcFirstLastPara="1" rIns="137150" wrap="square" tIns="68550">
            <a:normAutofit/>
          </a:bodyPr>
          <a:lstStyle>
            <a:lvl1pPr indent="-533400" lvl="0" marL="457200" rtl="0" algn="l">
              <a:lnSpc>
                <a:spcPct val="90000"/>
              </a:lnSpc>
              <a:spcBef>
                <a:spcPts val="1500"/>
              </a:spcBef>
              <a:spcAft>
                <a:spcPts val="0"/>
              </a:spcAft>
              <a:buClr>
                <a:schemeClr val="dk1"/>
              </a:buClr>
              <a:buSzPts val="4800"/>
              <a:buChar char="•"/>
              <a:defRPr sz="4800"/>
            </a:lvl1pPr>
            <a:lvl2pPr indent="-495300" lvl="1" marL="914400" rtl="0" algn="l">
              <a:lnSpc>
                <a:spcPct val="90000"/>
              </a:lnSpc>
              <a:spcBef>
                <a:spcPts val="800"/>
              </a:spcBef>
              <a:spcAft>
                <a:spcPts val="0"/>
              </a:spcAft>
              <a:buClr>
                <a:schemeClr val="dk1"/>
              </a:buClr>
              <a:buSzPts val="4200"/>
              <a:buChar char="•"/>
              <a:defRPr sz="4200"/>
            </a:lvl2pPr>
            <a:lvl3pPr indent="-457200" lvl="2" marL="1371600" rtl="0" algn="l">
              <a:lnSpc>
                <a:spcPct val="90000"/>
              </a:lnSpc>
              <a:spcBef>
                <a:spcPts val="800"/>
              </a:spcBef>
              <a:spcAft>
                <a:spcPts val="0"/>
              </a:spcAft>
              <a:buClr>
                <a:schemeClr val="dk1"/>
              </a:buClr>
              <a:buSzPts val="3600"/>
              <a:buChar char="•"/>
              <a:defRPr sz="3600"/>
            </a:lvl3pPr>
            <a:lvl4pPr indent="-419100" lvl="3" marL="1828800" rtl="0" algn="l">
              <a:lnSpc>
                <a:spcPct val="90000"/>
              </a:lnSpc>
              <a:spcBef>
                <a:spcPts val="800"/>
              </a:spcBef>
              <a:spcAft>
                <a:spcPts val="0"/>
              </a:spcAft>
              <a:buClr>
                <a:schemeClr val="dk1"/>
              </a:buClr>
              <a:buSzPts val="3000"/>
              <a:buChar char="•"/>
              <a:defRPr sz="3000"/>
            </a:lvl4pPr>
            <a:lvl5pPr indent="-419100" lvl="4" marL="2286000" rtl="0" algn="l">
              <a:lnSpc>
                <a:spcPct val="90000"/>
              </a:lnSpc>
              <a:spcBef>
                <a:spcPts val="800"/>
              </a:spcBef>
              <a:spcAft>
                <a:spcPts val="0"/>
              </a:spcAft>
              <a:buClr>
                <a:schemeClr val="dk1"/>
              </a:buClr>
              <a:buSzPts val="3000"/>
              <a:buChar char="•"/>
              <a:defRPr sz="3000"/>
            </a:lvl5pPr>
            <a:lvl6pPr indent="-419100" lvl="5" marL="2743200" rtl="0" algn="l">
              <a:lnSpc>
                <a:spcPct val="90000"/>
              </a:lnSpc>
              <a:spcBef>
                <a:spcPts val="800"/>
              </a:spcBef>
              <a:spcAft>
                <a:spcPts val="0"/>
              </a:spcAft>
              <a:buClr>
                <a:schemeClr val="dk1"/>
              </a:buClr>
              <a:buSzPts val="3000"/>
              <a:buChar char="•"/>
              <a:defRPr sz="3000"/>
            </a:lvl6pPr>
            <a:lvl7pPr indent="-419100" lvl="6" marL="3200400" rtl="0" algn="l">
              <a:lnSpc>
                <a:spcPct val="90000"/>
              </a:lnSpc>
              <a:spcBef>
                <a:spcPts val="800"/>
              </a:spcBef>
              <a:spcAft>
                <a:spcPts val="0"/>
              </a:spcAft>
              <a:buClr>
                <a:schemeClr val="dk1"/>
              </a:buClr>
              <a:buSzPts val="3000"/>
              <a:buChar char="•"/>
              <a:defRPr sz="3000"/>
            </a:lvl7pPr>
            <a:lvl8pPr indent="-419100" lvl="7" marL="3657600" rtl="0" algn="l">
              <a:lnSpc>
                <a:spcPct val="90000"/>
              </a:lnSpc>
              <a:spcBef>
                <a:spcPts val="800"/>
              </a:spcBef>
              <a:spcAft>
                <a:spcPts val="0"/>
              </a:spcAft>
              <a:buClr>
                <a:schemeClr val="dk1"/>
              </a:buClr>
              <a:buSzPts val="3000"/>
              <a:buChar char="•"/>
              <a:defRPr sz="3000"/>
            </a:lvl8pPr>
            <a:lvl9pPr indent="-419100" lvl="8" marL="4114800" rtl="0" algn="l">
              <a:lnSpc>
                <a:spcPct val="90000"/>
              </a:lnSpc>
              <a:spcBef>
                <a:spcPts val="800"/>
              </a:spcBef>
              <a:spcAft>
                <a:spcPts val="0"/>
              </a:spcAft>
              <a:buClr>
                <a:schemeClr val="dk1"/>
              </a:buClr>
              <a:buSzPts val="3000"/>
              <a:buChar char="•"/>
              <a:defRPr sz="3000"/>
            </a:lvl9pPr>
          </a:lstStyle>
          <a:p/>
        </p:txBody>
      </p:sp>
      <p:sp>
        <p:nvSpPr>
          <p:cNvPr id="158" name="Google Shape;158;p27"/>
          <p:cNvSpPr txBox="1"/>
          <p:nvPr>
            <p:ph idx="2" type="body"/>
          </p:nvPr>
        </p:nvSpPr>
        <p:spPr>
          <a:xfrm>
            <a:off x="1259682" y="3086100"/>
            <a:ext cx="5898300" cy="5717400"/>
          </a:xfrm>
          <a:prstGeom prst="rect">
            <a:avLst/>
          </a:prstGeom>
          <a:noFill/>
          <a:ln>
            <a:noFill/>
          </a:ln>
        </p:spPr>
        <p:txBody>
          <a:bodyPr anchorCtr="0" anchor="t" bIns="68550" lIns="137150" spcFirstLastPara="1" rIns="137150" wrap="square" tIns="68550">
            <a:normAutofit/>
          </a:bodyPr>
          <a:lstStyle>
            <a:lvl1pPr indent="-228600" lvl="0" marL="457200" rtl="0" algn="l">
              <a:lnSpc>
                <a:spcPct val="90000"/>
              </a:lnSpc>
              <a:spcBef>
                <a:spcPts val="1500"/>
              </a:spcBef>
              <a:spcAft>
                <a:spcPts val="0"/>
              </a:spcAft>
              <a:buClr>
                <a:schemeClr val="dk1"/>
              </a:buClr>
              <a:buSzPts val="2400"/>
              <a:buNone/>
              <a:defRPr sz="2400"/>
            </a:lvl1pPr>
            <a:lvl2pPr indent="-228600" lvl="1" marL="914400" rtl="0" algn="l">
              <a:lnSpc>
                <a:spcPct val="90000"/>
              </a:lnSpc>
              <a:spcBef>
                <a:spcPts val="800"/>
              </a:spcBef>
              <a:spcAft>
                <a:spcPts val="0"/>
              </a:spcAft>
              <a:buClr>
                <a:schemeClr val="dk1"/>
              </a:buClr>
              <a:buSzPts val="2100"/>
              <a:buNone/>
              <a:defRPr sz="2100"/>
            </a:lvl2pPr>
            <a:lvl3pPr indent="-228600" lvl="2" marL="1371600" rtl="0" algn="l">
              <a:lnSpc>
                <a:spcPct val="90000"/>
              </a:lnSpc>
              <a:spcBef>
                <a:spcPts val="800"/>
              </a:spcBef>
              <a:spcAft>
                <a:spcPts val="0"/>
              </a:spcAft>
              <a:buClr>
                <a:schemeClr val="dk1"/>
              </a:buClr>
              <a:buSzPts val="1800"/>
              <a:buNone/>
              <a:defRPr sz="1800"/>
            </a:lvl3pPr>
            <a:lvl4pPr indent="-228600" lvl="3" marL="1828800" rtl="0" algn="l">
              <a:lnSpc>
                <a:spcPct val="90000"/>
              </a:lnSpc>
              <a:spcBef>
                <a:spcPts val="800"/>
              </a:spcBef>
              <a:spcAft>
                <a:spcPts val="0"/>
              </a:spcAft>
              <a:buClr>
                <a:schemeClr val="dk1"/>
              </a:buClr>
              <a:buSzPts val="1500"/>
              <a:buNone/>
              <a:defRPr sz="1500"/>
            </a:lvl4pPr>
            <a:lvl5pPr indent="-228600" lvl="4" marL="2286000" rtl="0" algn="l">
              <a:lnSpc>
                <a:spcPct val="90000"/>
              </a:lnSpc>
              <a:spcBef>
                <a:spcPts val="800"/>
              </a:spcBef>
              <a:spcAft>
                <a:spcPts val="0"/>
              </a:spcAft>
              <a:buClr>
                <a:schemeClr val="dk1"/>
              </a:buClr>
              <a:buSzPts val="1500"/>
              <a:buNone/>
              <a:defRPr sz="1500"/>
            </a:lvl5pPr>
            <a:lvl6pPr indent="-228600" lvl="5" marL="2743200" rtl="0" algn="l">
              <a:lnSpc>
                <a:spcPct val="90000"/>
              </a:lnSpc>
              <a:spcBef>
                <a:spcPts val="800"/>
              </a:spcBef>
              <a:spcAft>
                <a:spcPts val="0"/>
              </a:spcAft>
              <a:buClr>
                <a:schemeClr val="dk1"/>
              </a:buClr>
              <a:buSzPts val="1500"/>
              <a:buNone/>
              <a:defRPr sz="1500"/>
            </a:lvl6pPr>
            <a:lvl7pPr indent="-228600" lvl="6" marL="3200400" rtl="0" algn="l">
              <a:lnSpc>
                <a:spcPct val="90000"/>
              </a:lnSpc>
              <a:spcBef>
                <a:spcPts val="800"/>
              </a:spcBef>
              <a:spcAft>
                <a:spcPts val="0"/>
              </a:spcAft>
              <a:buClr>
                <a:schemeClr val="dk1"/>
              </a:buClr>
              <a:buSzPts val="1500"/>
              <a:buNone/>
              <a:defRPr sz="1500"/>
            </a:lvl7pPr>
            <a:lvl8pPr indent="-228600" lvl="7" marL="3657600" rtl="0" algn="l">
              <a:lnSpc>
                <a:spcPct val="90000"/>
              </a:lnSpc>
              <a:spcBef>
                <a:spcPts val="800"/>
              </a:spcBef>
              <a:spcAft>
                <a:spcPts val="0"/>
              </a:spcAft>
              <a:buClr>
                <a:schemeClr val="dk1"/>
              </a:buClr>
              <a:buSzPts val="1500"/>
              <a:buNone/>
              <a:defRPr sz="1500"/>
            </a:lvl8pPr>
            <a:lvl9pPr indent="-228600" lvl="8" marL="4114800" rtl="0" algn="l">
              <a:lnSpc>
                <a:spcPct val="90000"/>
              </a:lnSpc>
              <a:spcBef>
                <a:spcPts val="800"/>
              </a:spcBef>
              <a:spcAft>
                <a:spcPts val="0"/>
              </a:spcAft>
              <a:buClr>
                <a:schemeClr val="dk1"/>
              </a:buClr>
              <a:buSzPts val="1500"/>
              <a:buNone/>
              <a:defRPr sz="1500"/>
            </a:lvl9pPr>
          </a:lstStyle>
          <a:p/>
        </p:txBody>
      </p:sp>
      <p:sp>
        <p:nvSpPr>
          <p:cNvPr id="159" name="Google Shape;159;p27"/>
          <p:cNvSpPr txBox="1"/>
          <p:nvPr>
            <p:ph idx="10" type="dt"/>
          </p:nvPr>
        </p:nvSpPr>
        <p:spPr>
          <a:xfrm>
            <a:off x="1257300" y="9534525"/>
            <a:ext cx="4114800" cy="547800"/>
          </a:xfrm>
          <a:prstGeom prst="rect">
            <a:avLst/>
          </a:prstGeom>
          <a:noFill/>
          <a:ln>
            <a:noFill/>
          </a:ln>
        </p:spPr>
        <p:txBody>
          <a:bodyPr anchorCtr="0" anchor="ctr" bIns="68550" lIns="137150" spcFirstLastPara="1" rIns="137150" wrap="square" tIns="68550">
            <a:noAutofit/>
          </a:bodyPr>
          <a:lstStyle>
            <a:lvl1pPr lvl="0" rtl="0" algn="l">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160" name="Google Shape;160;p27"/>
          <p:cNvSpPr txBox="1"/>
          <p:nvPr>
            <p:ph idx="11" type="ftr"/>
          </p:nvPr>
        </p:nvSpPr>
        <p:spPr>
          <a:xfrm>
            <a:off x="6057900" y="9534525"/>
            <a:ext cx="6172200" cy="547800"/>
          </a:xfrm>
          <a:prstGeom prst="rect">
            <a:avLst/>
          </a:prstGeom>
          <a:noFill/>
          <a:ln>
            <a:noFill/>
          </a:ln>
        </p:spPr>
        <p:txBody>
          <a:bodyPr anchorCtr="0" anchor="ctr" bIns="68550" lIns="137150" spcFirstLastPara="1" rIns="137150" wrap="square" tIns="68550">
            <a:noAutofit/>
          </a:bodyPr>
          <a:lstStyle>
            <a:lvl1pPr lvl="0" rtl="0" algn="ctr">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161" name="Google Shape;161;p27"/>
          <p:cNvSpPr txBox="1"/>
          <p:nvPr>
            <p:ph idx="12" type="sldNum"/>
          </p:nvPr>
        </p:nvSpPr>
        <p:spPr>
          <a:xfrm>
            <a:off x="12915900" y="9534525"/>
            <a:ext cx="4114800" cy="547800"/>
          </a:xfrm>
          <a:prstGeom prst="rect">
            <a:avLst/>
          </a:prstGeom>
          <a:noFill/>
          <a:ln>
            <a:noFill/>
          </a:ln>
        </p:spPr>
        <p:txBody>
          <a:bodyPr anchorCtr="0" anchor="ctr" bIns="68550" lIns="137150" spcFirstLastPara="1" rIns="137150" wrap="square" tIns="6855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lede med billedtekst" type="picTx">
  <p:cSld name="PICTURE_WITH_CAPTION_TEXT">
    <p:spTree>
      <p:nvGrpSpPr>
        <p:cNvPr id="162" name="Shape 162"/>
        <p:cNvGrpSpPr/>
        <p:nvPr/>
      </p:nvGrpSpPr>
      <p:grpSpPr>
        <a:xfrm>
          <a:off x="0" y="0"/>
          <a:ext cx="0" cy="0"/>
          <a:chOff x="0" y="0"/>
          <a:chExt cx="0" cy="0"/>
        </a:xfrm>
      </p:grpSpPr>
      <p:sp>
        <p:nvSpPr>
          <p:cNvPr id="163" name="Google Shape;163;p28"/>
          <p:cNvSpPr txBox="1"/>
          <p:nvPr>
            <p:ph type="title"/>
          </p:nvPr>
        </p:nvSpPr>
        <p:spPr>
          <a:xfrm>
            <a:off x="1259682" y="685800"/>
            <a:ext cx="5898300" cy="2400300"/>
          </a:xfrm>
          <a:prstGeom prst="rect">
            <a:avLst/>
          </a:prstGeom>
          <a:noFill/>
          <a:ln>
            <a:noFill/>
          </a:ln>
        </p:spPr>
        <p:txBody>
          <a:bodyPr anchorCtr="0" anchor="b" bIns="68550" lIns="137150" spcFirstLastPara="1" rIns="137150" wrap="square" tIns="68550">
            <a:normAutofit/>
          </a:bodyPr>
          <a:lstStyle>
            <a:lvl1pPr lvl="0" rtl="0" algn="l">
              <a:lnSpc>
                <a:spcPct val="90000"/>
              </a:lnSpc>
              <a:spcBef>
                <a:spcPts val="0"/>
              </a:spcBef>
              <a:spcAft>
                <a:spcPts val="0"/>
              </a:spcAft>
              <a:buClr>
                <a:schemeClr val="dk1"/>
              </a:buClr>
              <a:buSzPts val="4800"/>
              <a:buFont typeface="Calibri"/>
              <a:buNone/>
              <a:defRPr sz="4800"/>
            </a:lvl1pPr>
            <a:lvl2pPr lvl="1" rtl="0">
              <a:spcBef>
                <a:spcPts val="0"/>
              </a:spcBef>
              <a:spcAft>
                <a:spcPts val="0"/>
              </a:spcAft>
              <a:buSzPts val="2100"/>
              <a:buNone/>
              <a:defRPr/>
            </a:lvl2pPr>
            <a:lvl3pPr lvl="2" rtl="0">
              <a:spcBef>
                <a:spcPts val="0"/>
              </a:spcBef>
              <a:spcAft>
                <a:spcPts val="0"/>
              </a:spcAft>
              <a:buSzPts val="2100"/>
              <a:buNone/>
              <a:defRPr/>
            </a:lvl3pPr>
            <a:lvl4pPr lvl="3" rtl="0">
              <a:spcBef>
                <a:spcPts val="0"/>
              </a:spcBef>
              <a:spcAft>
                <a:spcPts val="0"/>
              </a:spcAft>
              <a:buSzPts val="2100"/>
              <a:buNone/>
              <a:defRPr/>
            </a:lvl4pPr>
            <a:lvl5pPr lvl="4" rtl="0">
              <a:spcBef>
                <a:spcPts val="0"/>
              </a:spcBef>
              <a:spcAft>
                <a:spcPts val="0"/>
              </a:spcAft>
              <a:buSzPts val="2100"/>
              <a:buNone/>
              <a:defRPr/>
            </a:lvl5pPr>
            <a:lvl6pPr lvl="5" rtl="0">
              <a:spcBef>
                <a:spcPts val="0"/>
              </a:spcBef>
              <a:spcAft>
                <a:spcPts val="0"/>
              </a:spcAft>
              <a:buSzPts val="2100"/>
              <a:buNone/>
              <a:defRPr/>
            </a:lvl6pPr>
            <a:lvl7pPr lvl="6" rtl="0">
              <a:spcBef>
                <a:spcPts val="0"/>
              </a:spcBef>
              <a:spcAft>
                <a:spcPts val="0"/>
              </a:spcAft>
              <a:buSzPts val="2100"/>
              <a:buNone/>
              <a:defRPr/>
            </a:lvl7pPr>
            <a:lvl8pPr lvl="7" rtl="0">
              <a:spcBef>
                <a:spcPts val="0"/>
              </a:spcBef>
              <a:spcAft>
                <a:spcPts val="0"/>
              </a:spcAft>
              <a:buSzPts val="2100"/>
              <a:buNone/>
              <a:defRPr/>
            </a:lvl8pPr>
            <a:lvl9pPr lvl="8" rtl="0">
              <a:spcBef>
                <a:spcPts val="0"/>
              </a:spcBef>
              <a:spcAft>
                <a:spcPts val="0"/>
              </a:spcAft>
              <a:buSzPts val="2100"/>
              <a:buNone/>
              <a:defRPr/>
            </a:lvl9pPr>
          </a:lstStyle>
          <a:p/>
        </p:txBody>
      </p:sp>
      <p:sp>
        <p:nvSpPr>
          <p:cNvPr id="164" name="Google Shape;164;p28"/>
          <p:cNvSpPr/>
          <p:nvPr>
            <p:ph idx="2" type="pic"/>
          </p:nvPr>
        </p:nvSpPr>
        <p:spPr>
          <a:xfrm>
            <a:off x="7774782" y="1481138"/>
            <a:ext cx="9258300" cy="7310400"/>
          </a:xfrm>
          <a:prstGeom prst="rect">
            <a:avLst/>
          </a:prstGeom>
          <a:noFill/>
          <a:ln>
            <a:noFill/>
          </a:ln>
        </p:spPr>
      </p:sp>
      <p:sp>
        <p:nvSpPr>
          <p:cNvPr id="165" name="Google Shape;165;p28"/>
          <p:cNvSpPr txBox="1"/>
          <p:nvPr>
            <p:ph idx="1" type="body"/>
          </p:nvPr>
        </p:nvSpPr>
        <p:spPr>
          <a:xfrm>
            <a:off x="1259682" y="3086100"/>
            <a:ext cx="5898300" cy="5717400"/>
          </a:xfrm>
          <a:prstGeom prst="rect">
            <a:avLst/>
          </a:prstGeom>
          <a:noFill/>
          <a:ln>
            <a:noFill/>
          </a:ln>
        </p:spPr>
        <p:txBody>
          <a:bodyPr anchorCtr="0" anchor="t" bIns="68550" lIns="137150" spcFirstLastPara="1" rIns="137150" wrap="square" tIns="68550">
            <a:normAutofit/>
          </a:bodyPr>
          <a:lstStyle>
            <a:lvl1pPr indent="-228600" lvl="0" marL="457200" rtl="0" algn="l">
              <a:lnSpc>
                <a:spcPct val="90000"/>
              </a:lnSpc>
              <a:spcBef>
                <a:spcPts val="1500"/>
              </a:spcBef>
              <a:spcAft>
                <a:spcPts val="0"/>
              </a:spcAft>
              <a:buClr>
                <a:schemeClr val="dk1"/>
              </a:buClr>
              <a:buSzPts val="2400"/>
              <a:buNone/>
              <a:defRPr sz="2400"/>
            </a:lvl1pPr>
            <a:lvl2pPr indent="-228600" lvl="1" marL="914400" rtl="0" algn="l">
              <a:lnSpc>
                <a:spcPct val="90000"/>
              </a:lnSpc>
              <a:spcBef>
                <a:spcPts val="800"/>
              </a:spcBef>
              <a:spcAft>
                <a:spcPts val="0"/>
              </a:spcAft>
              <a:buClr>
                <a:schemeClr val="dk1"/>
              </a:buClr>
              <a:buSzPts val="2100"/>
              <a:buNone/>
              <a:defRPr sz="2100"/>
            </a:lvl2pPr>
            <a:lvl3pPr indent="-228600" lvl="2" marL="1371600" rtl="0" algn="l">
              <a:lnSpc>
                <a:spcPct val="90000"/>
              </a:lnSpc>
              <a:spcBef>
                <a:spcPts val="800"/>
              </a:spcBef>
              <a:spcAft>
                <a:spcPts val="0"/>
              </a:spcAft>
              <a:buClr>
                <a:schemeClr val="dk1"/>
              </a:buClr>
              <a:buSzPts val="1800"/>
              <a:buNone/>
              <a:defRPr sz="1800"/>
            </a:lvl3pPr>
            <a:lvl4pPr indent="-228600" lvl="3" marL="1828800" rtl="0" algn="l">
              <a:lnSpc>
                <a:spcPct val="90000"/>
              </a:lnSpc>
              <a:spcBef>
                <a:spcPts val="800"/>
              </a:spcBef>
              <a:spcAft>
                <a:spcPts val="0"/>
              </a:spcAft>
              <a:buClr>
                <a:schemeClr val="dk1"/>
              </a:buClr>
              <a:buSzPts val="1500"/>
              <a:buNone/>
              <a:defRPr sz="1500"/>
            </a:lvl4pPr>
            <a:lvl5pPr indent="-228600" lvl="4" marL="2286000" rtl="0" algn="l">
              <a:lnSpc>
                <a:spcPct val="90000"/>
              </a:lnSpc>
              <a:spcBef>
                <a:spcPts val="800"/>
              </a:spcBef>
              <a:spcAft>
                <a:spcPts val="0"/>
              </a:spcAft>
              <a:buClr>
                <a:schemeClr val="dk1"/>
              </a:buClr>
              <a:buSzPts val="1500"/>
              <a:buNone/>
              <a:defRPr sz="1500"/>
            </a:lvl5pPr>
            <a:lvl6pPr indent="-228600" lvl="5" marL="2743200" rtl="0" algn="l">
              <a:lnSpc>
                <a:spcPct val="90000"/>
              </a:lnSpc>
              <a:spcBef>
                <a:spcPts val="800"/>
              </a:spcBef>
              <a:spcAft>
                <a:spcPts val="0"/>
              </a:spcAft>
              <a:buClr>
                <a:schemeClr val="dk1"/>
              </a:buClr>
              <a:buSzPts val="1500"/>
              <a:buNone/>
              <a:defRPr sz="1500"/>
            </a:lvl6pPr>
            <a:lvl7pPr indent="-228600" lvl="6" marL="3200400" rtl="0" algn="l">
              <a:lnSpc>
                <a:spcPct val="90000"/>
              </a:lnSpc>
              <a:spcBef>
                <a:spcPts val="800"/>
              </a:spcBef>
              <a:spcAft>
                <a:spcPts val="0"/>
              </a:spcAft>
              <a:buClr>
                <a:schemeClr val="dk1"/>
              </a:buClr>
              <a:buSzPts val="1500"/>
              <a:buNone/>
              <a:defRPr sz="1500"/>
            </a:lvl7pPr>
            <a:lvl8pPr indent="-228600" lvl="7" marL="3657600" rtl="0" algn="l">
              <a:lnSpc>
                <a:spcPct val="90000"/>
              </a:lnSpc>
              <a:spcBef>
                <a:spcPts val="800"/>
              </a:spcBef>
              <a:spcAft>
                <a:spcPts val="0"/>
              </a:spcAft>
              <a:buClr>
                <a:schemeClr val="dk1"/>
              </a:buClr>
              <a:buSzPts val="1500"/>
              <a:buNone/>
              <a:defRPr sz="1500"/>
            </a:lvl8pPr>
            <a:lvl9pPr indent="-228600" lvl="8" marL="4114800" rtl="0" algn="l">
              <a:lnSpc>
                <a:spcPct val="90000"/>
              </a:lnSpc>
              <a:spcBef>
                <a:spcPts val="800"/>
              </a:spcBef>
              <a:spcAft>
                <a:spcPts val="0"/>
              </a:spcAft>
              <a:buClr>
                <a:schemeClr val="dk1"/>
              </a:buClr>
              <a:buSzPts val="1500"/>
              <a:buNone/>
              <a:defRPr sz="1500"/>
            </a:lvl9pPr>
          </a:lstStyle>
          <a:p/>
        </p:txBody>
      </p:sp>
      <p:sp>
        <p:nvSpPr>
          <p:cNvPr id="166" name="Google Shape;166;p28"/>
          <p:cNvSpPr txBox="1"/>
          <p:nvPr>
            <p:ph idx="10" type="dt"/>
          </p:nvPr>
        </p:nvSpPr>
        <p:spPr>
          <a:xfrm>
            <a:off x="1257300" y="9534525"/>
            <a:ext cx="4114800" cy="547800"/>
          </a:xfrm>
          <a:prstGeom prst="rect">
            <a:avLst/>
          </a:prstGeom>
          <a:noFill/>
          <a:ln>
            <a:noFill/>
          </a:ln>
        </p:spPr>
        <p:txBody>
          <a:bodyPr anchorCtr="0" anchor="ctr" bIns="68550" lIns="137150" spcFirstLastPara="1" rIns="137150" wrap="square" tIns="68550">
            <a:noAutofit/>
          </a:bodyPr>
          <a:lstStyle>
            <a:lvl1pPr lvl="0" rtl="0" algn="l">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167" name="Google Shape;167;p28"/>
          <p:cNvSpPr txBox="1"/>
          <p:nvPr>
            <p:ph idx="11" type="ftr"/>
          </p:nvPr>
        </p:nvSpPr>
        <p:spPr>
          <a:xfrm>
            <a:off x="6057900" y="9534525"/>
            <a:ext cx="6172200" cy="547800"/>
          </a:xfrm>
          <a:prstGeom prst="rect">
            <a:avLst/>
          </a:prstGeom>
          <a:noFill/>
          <a:ln>
            <a:noFill/>
          </a:ln>
        </p:spPr>
        <p:txBody>
          <a:bodyPr anchorCtr="0" anchor="ctr" bIns="68550" lIns="137150" spcFirstLastPara="1" rIns="137150" wrap="square" tIns="68550">
            <a:noAutofit/>
          </a:bodyPr>
          <a:lstStyle>
            <a:lvl1pPr lvl="0" rtl="0" algn="ctr">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168" name="Google Shape;168;p28"/>
          <p:cNvSpPr txBox="1"/>
          <p:nvPr>
            <p:ph idx="12" type="sldNum"/>
          </p:nvPr>
        </p:nvSpPr>
        <p:spPr>
          <a:xfrm>
            <a:off x="12915900" y="9534525"/>
            <a:ext cx="4114800" cy="547800"/>
          </a:xfrm>
          <a:prstGeom prst="rect">
            <a:avLst/>
          </a:prstGeom>
          <a:noFill/>
          <a:ln>
            <a:noFill/>
          </a:ln>
        </p:spPr>
        <p:txBody>
          <a:bodyPr anchorCtr="0" anchor="ctr" bIns="68550" lIns="137150" spcFirstLastPara="1" rIns="137150" wrap="square" tIns="6855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og lodret tekst" type="vertTx">
  <p:cSld name="VERTICAL_TEXT">
    <p:spTree>
      <p:nvGrpSpPr>
        <p:cNvPr id="169" name="Shape 169"/>
        <p:cNvGrpSpPr/>
        <p:nvPr/>
      </p:nvGrpSpPr>
      <p:grpSpPr>
        <a:xfrm>
          <a:off x="0" y="0"/>
          <a:ext cx="0" cy="0"/>
          <a:chOff x="0" y="0"/>
          <a:chExt cx="0" cy="0"/>
        </a:xfrm>
      </p:grpSpPr>
      <p:sp>
        <p:nvSpPr>
          <p:cNvPr id="170" name="Google Shape;170;p29"/>
          <p:cNvSpPr txBox="1"/>
          <p:nvPr>
            <p:ph type="title"/>
          </p:nvPr>
        </p:nvSpPr>
        <p:spPr>
          <a:xfrm>
            <a:off x="1257300" y="547688"/>
            <a:ext cx="15773400" cy="1988700"/>
          </a:xfrm>
          <a:prstGeom prst="rect">
            <a:avLst/>
          </a:prstGeom>
          <a:noFill/>
          <a:ln>
            <a:noFill/>
          </a:ln>
        </p:spPr>
        <p:txBody>
          <a:bodyPr anchorCtr="0" anchor="ctr" bIns="68550" lIns="137150" spcFirstLastPara="1" rIns="137150" wrap="square" tIns="68550">
            <a:normAutofit/>
          </a:bodyPr>
          <a:lstStyle>
            <a:lvl1pPr lvl="0" rtl="0" algn="l">
              <a:lnSpc>
                <a:spcPct val="90000"/>
              </a:lnSpc>
              <a:spcBef>
                <a:spcPts val="0"/>
              </a:spcBef>
              <a:spcAft>
                <a:spcPts val="0"/>
              </a:spcAft>
              <a:buClr>
                <a:schemeClr val="dk1"/>
              </a:buClr>
              <a:buSzPts val="2700"/>
              <a:buNone/>
              <a:defRPr/>
            </a:lvl1pPr>
            <a:lvl2pPr lvl="1" rtl="0">
              <a:spcBef>
                <a:spcPts val="0"/>
              </a:spcBef>
              <a:spcAft>
                <a:spcPts val="0"/>
              </a:spcAft>
              <a:buSzPts val="2100"/>
              <a:buNone/>
              <a:defRPr/>
            </a:lvl2pPr>
            <a:lvl3pPr lvl="2" rtl="0">
              <a:spcBef>
                <a:spcPts val="0"/>
              </a:spcBef>
              <a:spcAft>
                <a:spcPts val="0"/>
              </a:spcAft>
              <a:buSzPts val="2100"/>
              <a:buNone/>
              <a:defRPr/>
            </a:lvl3pPr>
            <a:lvl4pPr lvl="3" rtl="0">
              <a:spcBef>
                <a:spcPts val="0"/>
              </a:spcBef>
              <a:spcAft>
                <a:spcPts val="0"/>
              </a:spcAft>
              <a:buSzPts val="2100"/>
              <a:buNone/>
              <a:defRPr/>
            </a:lvl4pPr>
            <a:lvl5pPr lvl="4" rtl="0">
              <a:spcBef>
                <a:spcPts val="0"/>
              </a:spcBef>
              <a:spcAft>
                <a:spcPts val="0"/>
              </a:spcAft>
              <a:buSzPts val="2100"/>
              <a:buNone/>
              <a:defRPr/>
            </a:lvl5pPr>
            <a:lvl6pPr lvl="5" rtl="0">
              <a:spcBef>
                <a:spcPts val="0"/>
              </a:spcBef>
              <a:spcAft>
                <a:spcPts val="0"/>
              </a:spcAft>
              <a:buSzPts val="2100"/>
              <a:buNone/>
              <a:defRPr/>
            </a:lvl6pPr>
            <a:lvl7pPr lvl="6" rtl="0">
              <a:spcBef>
                <a:spcPts val="0"/>
              </a:spcBef>
              <a:spcAft>
                <a:spcPts val="0"/>
              </a:spcAft>
              <a:buSzPts val="2100"/>
              <a:buNone/>
              <a:defRPr/>
            </a:lvl7pPr>
            <a:lvl8pPr lvl="7" rtl="0">
              <a:spcBef>
                <a:spcPts val="0"/>
              </a:spcBef>
              <a:spcAft>
                <a:spcPts val="0"/>
              </a:spcAft>
              <a:buSzPts val="2100"/>
              <a:buNone/>
              <a:defRPr/>
            </a:lvl8pPr>
            <a:lvl9pPr lvl="8" rtl="0">
              <a:spcBef>
                <a:spcPts val="0"/>
              </a:spcBef>
              <a:spcAft>
                <a:spcPts val="0"/>
              </a:spcAft>
              <a:buSzPts val="2100"/>
              <a:buNone/>
              <a:defRPr/>
            </a:lvl9pPr>
          </a:lstStyle>
          <a:p/>
        </p:txBody>
      </p:sp>
      <p:sp>
        <p:nvSpPr>
          <p:cNvPr id="171" name="Google Shape;171;p29"/>
          <p:cNvSpPr txBox="1"/>
          <p:nvPr>
            <p:ph idx="1" type="body"/>
          </p:nvPr>
        </p:nvSpPr>
        <p:spPr>
          <a:xfrm rot="5400000">
            <a:off x="5880600" y="-1884862"/>
            <a:ext cx="6526800" cy="15773400"/>
          </a:xfrm>
          <a:prstGeom prst="rect">
            <a:avLst/>
          </a:prstGeom>
          <a:noFill/>
          <a:ln>
            <a:noFill/>
          </a:ln>
        </p:spPr>
        <p:txBody>
          <a:bodyPr anchorCtr="0" anchor="t" bIns="68550" lIns="137150" spcFirstLastPara="1" rIns="137150" wrap="square" tIns="68550">
            <a:normAutofit/>
          </a:bodyPr>
          <a:lstStyle>
            <a:lvl1pPr indent="-400050" lvl="0" marL="457200" rtl="0" algn="l">
              <a:lnSpc>
                <a:spcPct val="90000"/>
              </a:lnSpc>
              <a:spcBef>
                <a:spcPts val="1500"/>
              </a:spcBef>
              <a:spcAft>
                <a:spcPts val="0"/>
              </a:spcAft>
              <a:buClr>
                <a:schemeClr val="dk1"/>
              </a:buClr>
              <a:buSzPts val="2700"/>
              <a:buChar char="•"/>
              <a:defRPr/>
            </a:lvl1pPr>
            <a:lvl2pPr indent="-400050" lvl="1" marL="914400" rtl="0" algn="l">
              <a:lnSpc>
                <a:spcPct val="90000"/>
              </a:lnSpc>
              <a:spcBef>
                <a:spcPts val="800"/>
              </a:spcBef>
              <a:spcAft>
                <a:spcPts val="0"/>
              </a:spcAft>
              <a:buClr>
                <a:schemeClr val="dk1"/>
              </a:buClr>
              <a:buSzPts val="2700"/>
              <a:buChar char="•"/>
              <a:defRPr/>
            </a:lvl2pPr>
            <a:lvl3pPr indent="-400050" lvl="2" marL="1371600" rtl="0" algn="l">
              <a:lnSpc>
                <a:spcPct val="90000"/>
              </a:lnSpc>
              <a:spcBef>
                <a:spcPts val="800"/>
              </a:spcBef>
              <a:spcAft>
                <a:spcPts val="0"/>
              </a:spcAft>
              <a:buClr>
                <a:schemeClr val="dk1"/>
              </a:buClr>
              <a:buSzPts val="2700"/>
              <a:buChar char="•"/>
              <a:defRPr/>
            </a:lvl3pPr>
            <a:lvl4pPr indent="-400050" lvl="3" marL="1828800" rtl="0" algn="l">
              <a:lnSpc>
                <a:spcPct val="90000"/>
              </a:lnSpc>
              <a:spcBef>
                <a:spcPts val="800"/>
              </a:spcBef>
              <a:spcAft>
                <a:spcPts val="0"/>
              </a:spcAft>
              <a:buClr>
                <a:schemeClr val="dk1"/>
              </a:buClr>
              <a:buSzPts val="2700"/>
              <a:buChar char="•"/>
              <a:defRPr/>
            </a:lvl4pPr>
            <a:lvl5pPr indent="-400050" lvl="4" marL="2286000" rtl="0" algn="l">
              <a:lnSpc>
                <a:spcPct val="90000"/>
              </a:lnSpc>
              <a:spcBef>
                <a:spcPts val="800"/>
              </a:spcBef>
              <a:spcAft>
                <a:spcPts val="0"/>
              </a:spcAft>
              <a:buClr>
                <a:schemeClr val="dk1"/>
              </a:buClr>
              <a:buSzPts val="2700"/>
              <a:buChar char="•"/>
              <a:defRPr/>
            </a:lvl5pPr>
            <a:lvl6pPr indent="-400050" lvl="5" marL="2743200" rtl="0" algn="l">
              <a:lnSpc>
                <a:spcPct val="90000"/>
              </a:lnSpc>
              <a:spcBef>
                <a:spcPts val="800"/>
              </a:spcBef>
              <a:spcAft>
                <a:spcPts val="0"/>
              </a:spcAft>
              <a:buClr>
                <a:schemeClr val="dk1"/>
              </a:buClr>
              <a:buSzPts val="2700"/>
              <a:buChar char="•"/>
              <a:defRPr/>
            </a:lvl6pPr>
            <a:lvl7pPr indent="-400050" lvl="6" marL="3200400" rtl="0" algn="l">
              <a:lnSpc>
                <a:spcPct val="90000"/>
              </a:lnSpc>
              <a:spcBef>
                <a:spcPts val="800"/>
              </a:spcBef>
              <a:spcAft>
                <a:spcPts val="0"/>
              </a:spcAft>
              <a:buClr>
                <a:schemeClr val="dk1"/>
              </a:buClr>
              <a:buSzPts val="2700"/>
              <a:buChar char="•"/>
              <a:defRPr/>
            </a:lvl7pPr>
            <a:lvl8pPr indent="-400050" lvl="7" marL="3657600" rtl="0" algn="l">
              <a:lnSpc>
                <a:spcPct val="90000"/>
              </a:lnSpc>
              <a:spcBef>
                <a:spcPts val="800"/>
              </a:spcBef>
              <a:spcAft>
                <a:spcPts val="0"/>
              </a:spcAft>
              <a:buClr>
                <a:schemeClr val="dk1"/>
              </a:buClr>
              <a:buSzPts val="2700"/>
              <a:buChar char="•"/>
              <a:defRPr/>
            </a:lvl8pPr>
            <a:lvl9pPr indent="-400050" lvl="8" marL="4114800" rtl="0" algn="l">
              <a:lnSpc>
                <a:spcPct val="90000"/>
              </a:lnSpc>
              <a:spcBef>
                <a:spcPts val="800"/>
              </a:spcBef>
              <a:spcAft>
                <a:spcPts val="0"/>
              </a:spcAft>
              <a:buClr>
                <a:schemeClr val="dk1"/>
              </a:buClr>
              <a:buSzPts val="2700"/>
              <a:buChar char="•"/>
              <a:defRPr/>
            </a:lvl9pPr>
          </a:lstStyle>
          <a:p/>
        </p:txBody>
      </p:sp>
      <p:sp>
        <p:nvSpPr>
          <p:cNvPr id="172" name="Google Shape;172;p29"/>
          <p:cNvSpPr txBox="1"/>
          <p:nvPr>
            <p:ph idx="10" type="dt"/>
          </p:nvPr>
        </p:nvSpPr>
        <p:spPr>
          <a:xfrm>
            <a:off x="1257300" y="9534525"/>
            <a:ext cx="4114800" cy="547800"/>
          </a:xfrm>
          <a:prstGeom prst="rect">
            <a:avLst/>
          </a:prstGeom>
          <a:noFill/>
          <a:ln>
            <a:noFill/>
          </a:ln>
        </p:spPr>
        <p:txBody>
          <a:bodyPr anchorCtr="0" anchor="ctr" bIns="68550" lIns="137150" spcFirstLastPara="1" rIns="137150" wrap="square" tIns="68550">
            <a:noAutofit/>
          </a:bodyPr>
          <a:lstStyle>
            <a:lvl1pPr lvl="0" rtl="0" algn="l">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173" name="Google Shape;173;p29"/>
          <p:cNvSpPr txBox="1"/>
          <p:nvPr>
            <p:ph idx="11" type="ftr"/>
          </p:nvPr>
        </p:nvSpPr>
        <p:spPr>
          <a:xfrm>
            <a:off x="6057900" y="9534525"/>
            <a:ext cx="6172200" cy="547800"/>
          </a:xfrm>
          <a:prstGeom prst="rect">
            <a:avLst/>
          </a:prstGeom>
          <a:noFill/>
          <a:ln>
            <a:noFill/>
          </a:ln>
        </p:spPr>
        <p:txBody>
          <a:bodyPr anchorCtr="0" anchor="ctr" bIns="68550" lIns="137150" spcFirstLastPara="1" rIns="137150" wrap="square" tIns="68550">
            <a:noAutofit/>
          </a:bodyPr>
          <a:lstStyle>
            <a:lvl1pPr lvl="0" rtl="0" algn="ctr">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174" name="Google Shape;174;p29"/>
          <p:cNvSpPr txBox="1"/>
          <p:nvPr>
            <p:ph idx="12" type="sldNum"/>
          </p:nvPr>
        </p:nvSpPr>
        <p:spPr>
          <a:xfrm>
            <a:off x="12915900" y="9534525"/>
            <a:ext cx="4114800" cy="547800"/>
          </a:xfrm>
          <a:prstGeom prst="rect">
            <a:avLst/>
          </a:prstGeom>
          <a:noFill/>
          <a:ln>
            <a:noFill/>
          </a:ln>
        </p:spPr>
        <p:txBody>
          <a:bodyPr anchorCtr="0" anchor="ctr" bIns="68550" lIns="137150" spcFirstLastPara="1" rIns="137150" wrap="square" tIns="6855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dret titel og tekst" type="vertTitleAndTx">
  <p:cSld name="VERTICAL_TITLE_AND_VERTICAL_TEXT">
    <p:spTree>
      <p:nvGrpSpPr>
        <p:cNvPr id="175" name="Shape 175"/>
        <p:cNvGrpSpPr/>
        <p:nvPr/>
      </p:nvGrpSpPr>
      <p:grpSpPr>
        <a:xfrm>
          <a:off x="0" y="0"/>
          <a:ext cx="0" cy="0"/>
          <a:chOff x="0" y="0"/>
          <a:chExt cx="0" cy="0"/>
        </a:xfrm>
      </p:grpSpPr>
      <p:sp>
        <p:nvSpPr>
          <p:cNvPr id="176" name="Google Shape;176;p30"/>
          <p:cNvSpPr txBox="1"/>
          <p:nvPr>
            <p:ph type="title"/>
          </p:nvPr>
        </p:nvSpPr>
        <p:spPr>
          <a:xfrm rot="5400000">
            <a:off x="10700250" y="2934938"/>
            <a:ext cx="8717700" cy="3943200"/>
          </a:xfrm>
          <a:prstGeom prst="rect">
            <a:avLst/>
          </a:prstGeom>
          <a:noFill/>
          <a:ln>
            <a:noFill/>
          </a:ln>
        </p:spPr>
        <p:txBody>
          <a:bodyPr anchorCtr="0" anchor="ctr" bIns="68550" lIns="137150" spcFirstLastPara="1" rIns="137150" wrap="square" tIns="68550">
            <a:normAutofit/>
          </a:bodyPr>
          <a:lstStyle>
            <a:lvl1pPr lvl="0" rtl="0" algn="l">
              <a:lnSpc>
                <a:spcPct val="90000"/>
              </a:lnSpc>
              <a:spcBef>
                <a:spcPts val="0"/>
              </a:spcBef>
              <a:spcAft>
                <a:spcPts val="0"/>
              </a:spcAft>
              <a:buClr>
                <a:schemeClr val="dk1"/>
              </a:buClr>
              <a:buSzPts val="2700"/>
              <a:buNone/>
              <a:defRPr/>
            </a:lvl1pPr>
            <a:lvl2pPr lvl="1" rtl="0">
              <a:spcBef>
                <a:spcPts val="0"/>
              </a:spcBef>
              <a:spcAft>
                <a:spcPts val="0"/>
              </a:spcAft>
              <a:buSzPts val="2100"/>
              <a:buNone/>
              <a:defRPr/>
            </a:lvl2pPr>
            <a:lvl3pPr lvl="2" rtl="0">
              <a:spcBef>
                <a:spcPts val="0"/>
              </a:spcBef>
              <a:spcAft>
                <a:spcPts val="0"/>
              </a:spcAft>
              <a:buSzPts val="2100"/>
              <a:buNone/>
              <a:defRPr/>
            </a:lvl3pPr>
            <a:lvl4pPr lvl="3" rtl="0">
              <a:spcBef>
                <a:spcPts val="0"/>
              </a:spcBef>
              <a:spcAft>
                <a:spcPts val="0"/>
              </a:spcAft>
              <a:buSzPts val="2100"/>
              <a:buNone/>
              <a:defRPr/>
            </a:lvl4pPr>
            <a:lvl5pPr lvl="4" rtl="0">
              <a:spcBef>
                <a:spcPts val="0"/>
              </a:spcBef>
              <a:spcAft>
                <a:spcPts val="0"/>
              </a:spcAft>
              <a:buSzPts val="2100"/>
              <a:buNone/>
              <a:defRPr/>
            </a:lvl5pPr>
            <a:lvl6pPr lvl="5" rtl="0">
              <a:spcBef>
                <a:spcPts val="0"/>
              </a:spcBef>
              <a:spcAft>
                <a:spcPts val="0"/>
              </a:spcAft>
              <a:buSzPts val="2100"/>
              <a:buNone/>
              <a:defRPr/>
            </a:lvl6pPr>
            <a:lvl7pPr lvl="6" rtl="0">
              <a:spcBef>
                <a:spcPts val="0"/>
              </a:spcBef>
              <a:spcAft>
                <a:spcPts val="0"/>
              </a:spcAft>
              <a:buSzPts val="2100"/>
              <a:buNone/>
              <a:defRPr/>
            </a:lvl7pPr>
            <a:lvl8pPr lvl="7" rtl="0">
              <a:spcBef>
                <a:spcPts val="0"/>
              </a:spcBef>
              <a:spcAft>
                <a:spcPts val="0"/>
              </a:spcAft>
              <a:buSzPts val="2100"/>
              <a:buNone/>
              <a:defRPr/>
            </a:lvl8pPr>
            <a:lvl9pPr lvl="8" rtl="0">
              <a:spcBef>
                <a:spcPts val="0"/>
              </a:spcBef>
              <a:spcAft>
                <a:spcPts val="0"/>
              </a:spcAft>
              <a:buSzPts val="2100"/>
              <a:buNone/>
              <a:defRPr/>
            </a:lvl9pPr>
          </a:lstStyle>
          <a:p/>
        </p:txBody>
      </p:sp>
      <p:sp>
        <p:nvSpPr>
          <p:cNvPr id="177" name="Google Shape;177;p30"/>
          <p:cNvSpPr txBox="1"/>
          <p:nvPr>
            <p:ph idx="1" type="body"/>
          </p:nvPr>
        </p:nvSpPr>
        <p:spPr>
          <a:xfrm rot="5400000">
            <a:off x="2699250" y="-894112"/>
            <a:ext cx="8717700" cy="11601300"/>
          </a:xfrm>
          <a:prstGeom prst="rect">
            <a:avLst/>
          </a:prstGeom>
          <a:noFill/>
          <a:ln>
            <a:noFill/>
          </a:ln>
        </p:spPr>
        <p:txBody>
          <a:bodyPr anchorCtr="0" anchor="t" bIns="68550" lIns="137150" spcFirstLastPara="1" rIns="137150" wrap="square" tIns="68550">
            <a:normAutofit/>
          </a:bodyPr>
          <a:lstStyle>
            <a:lvl1pPr indent="-400050" lvl="0" marL="457200" rtl="0" algn="l">
              <a:lnSpc>
                <a:spcPct val="90000"/>
              </a:lnSpc>
              <a:spcBef>
                <a:spcPts val="1500"/>
              </a:spcBef>
              <a:spcAft>
                <a:spcPts val="0"/>
              </a:spcAft>
              <a:buClr>
                <a:schemeClr val="dk1"/>
              </a:buClr>
              <a:buSzPts val="2700"/>
              <a:buChar char="•"/>
              <a:defRPr/>
            </a:lvl1pPr>
            <a:lvl2pPr indent="-400050" lvl="1" marL="914400" rtl="0" algn="l">
              <a:lnSpc>
                <a:spcPct val="90000"/>
              </a:lnSpc>
              <a:spcBef>
                <a:spcPts val="800"/>
              </a:spcBef>
              <a:spcAft>
                <a:spcPts val="0"/>
              </a:spcAft>
              <a:buClr>
                <a:schemeClr val="dk1"/>
              </a:buClr>
              <a:buSzPts val="2700"/>
              <a:buChar char="•"/>
              <a:defRPr/>
            </a:lvl2pPr>
            <a:lvl3pPr indent="-400050" lvl="2" marL="1371600" rtl="0" algn="l">
              <a:lnSpc>
                <a:spcPct val="90000"/>
              </a:lnSpc>
              <a:spcBef>
                <a:spcPts val="800"/>
              </a:spcBef>
              <a:spcAft>
                <a:spcPts val="0"/>
              </a:spcAft>
              <a:buClr>
                <a:schemeClr val="dk1"/>
              </a:buClr>
              <a:buSzPts val="2700"/>
              <a:buChar char="•"/>
              <a:defRPr/>
            </a:lvl3pPr>
            <a:lvl4pPr indent="-400050" lvl="3" marL="1828800" rtl="0" algn="l">
              <a:lnSpc>
                <a:spcPct val="90000"/>
              </a:lnSpc>
              <a:spcBef>
                <a:spcPts val="800"/>
              </a:spcBef>
              <a:spcAft>
                <a:spcPts val="0"/>
              </a:spcAft>
              <a:buClr>
                <a:schemeClr val="dk1"/>
              </a:buClr>
              <a:buSzPts val="2700"/>
              <a:buChar char="•"/>
              <a:defRPr/>
            </a:lvl4pPr>
            <a:lvl5pPr indent="-400050" lvl="4" marL="2286000" rtl="0" algn="l">
              <a:lnSpc>
                <a:spcPct val="90000"/>
              </a:lnSpc>
              <a:spcBef>
                <a:spcPts val="800"/>
              </a:spcBef>
              <a:spcAft>
                <a:spcPts val="0"/>
              </a:spcAft>
              <a:buClr>
                <a:schemeClr val="dk1"/>
              </a:buClr>
              <a:buSzPts val="2700"/>
              <a:buChar char="•"/>
              <a:defRPr/>
            </a:lvl5pPr>
            <a:lvl6pPr indent="-400050" lvl="5" marL="2743200" rtl="0" algn="l">
              <a:lnSpc>
                <a:spcPct val="90000"/>
              </a:lnSpc>
              <a:spcBef>
                <a:spcPts val="800"/>
              </a:spcBef>
              <a:spcAft>
                <a:spcPts val="0"/>
              </a:spcAft>
              <a:buClr>
                <a:schemeClr val="dk1"/>
              </a:buClr>
              <a:buSzPts val="2700"/>
              <a:buChar char="•"/>
              <a:defRPr/>
            </a:lvl6pPr>
            <a:lvl7pPr indent="-400050" lvl="6" marL="3200400" rtl="0" algn="l">
              <a:lnSpc>
                <a:spcPct val="90000"/>
              </a:lnSpc>
              <a:spcBef>
                <a:spcPts val="800"/>
              </a:spcBef>
              <a:spcAft>
                <a:spcPts val="0"/>
              </a:spcAft>
              <a:buClr>
                <a:schemeClr val="dk1"/>
              </a:buClr>
              <a:buSzPts val="2700"/>
              <a:buChar char="•"/>
              <a:defRPr/>
            </a:lvl7pPr>
            <a:lvl8pPr indent="-400050" lvl="7" marL="3657600" rtl="0" algn="l">
              <a:lnSpc>
                <a:spcPct val="90000"/>
              </a:lnSpc>
              <a:spcBef>
                <a:spcPts val="800"/>
              </a:spcBef>
              <a:spcAft>
                <a:spcPts val="0"/>
              </a:spcAft>
              <a:buClr>
                <a:schemeClr val="dk1"/>
              </a:buClr>
              <a:buSzPts val="2700"/>
              <a:buChar char="•"/>
              <a:defRPr/>
            </a:lvl8pPr>
            <a:lvl9pPr indent="-400050" lvl="8" marL="4114800" rtl="0" algn="l">
              <a:lnSpc>
                <a:spcPct val="90000"/>
              </a:lnSpc>
              <a:spcBef>
                <a:spcPts val="800"/>
              </a:spcBef>
              <a:spcAft>
                <a:spcPts val="0"/>
              </a:spcAft>
              <a:buClr>
                <a:schemeClr val="dk1"/>
              </a:buClr>
              <a:buSzPts val="2700"/>
              <a:buChar char="•"/>
              <a:defRPr/>
            </a:lvl9pPr>
          </a:lstStyle>
          <a:p/>
        </p:txBody>
      </p:sp>
      <p:sp>
        <p:nvSpPr>
          <p:cNvPr id="178" name="Google Shape;178;p30"/>
          <p:cNvSpPr txBox="1"/>
          <p:nvPr>
            <p:ph idx="10" type="dt"/>
          </p:nvPr>
        </p:nvSpPr>
        <p:spPr>
          <a:xfrm>
            <a:off x="1257300" y="9534525"/>
            <a:ext cx="4114800" cy="547800"/>
          </a:xfrm>
          <a:prstGeom prst="rect">
            <a:avLst/>
          </a:prstGeom>
          <a:noFill/>
          <a:ln>
            <a:noFill/>
          </a:ln>
        </p:spPr>
        <p:txBody>
          <a:bodyPr anchorCtr="0" anchor="ctr" bIns="68550" lIns="137150" spcFirstLastPara="1" rIns="137150" wrap="square" tIns="68550">
            <a:noAutofit/>
          </a:bodyPr>
          <a:lstStyle>
            <a:lvl1pPr lvl="0" rtl="0" algn="l">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179" name="Google Shape;179;p30"/>
          <p:cNvSpPr txBox="1"/>
          <p:nvPr>
            <p:ph idx="11" type="ftr"/>
          </p:nvPr>
        </p:nvSpPr>
        <p:spPr>
          <a:xfrm>
            <a:off x="6057900" y="9534525"/>
            <a:ext cx="6172200" cy="547800"/>
          </a:xfrm>
          <a:prstGeom prst="rect">
            <a:avLst/>
          </a:prstGeom>
          <a:noFill/>
          <a:ln>
            <a:noFill/>
          </a:ln>
        </p:spPr>
        <p:txBody>
          <a:bodyPr anchorCtr="0" anchor="ctr" bIns="68550" lIns="137150" spcFirstLastPara="1" rIns="137150" wrap="square" tIns="68550">
            <a:noAutofit/>
          </a:bodyPr>
          <a:lstStyle>
            <a:lvl1pPr lvl="0" rtl="0" algn="ctr">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180" name="Google Shape;180;p30"/>
          <p:cNvSpPr txBox="1"/>
          <p:nvPr>
            <p:ph idx="12" type="sldNum"/>
          </p:nvPr>
        </p:nvSpPr>
        <p:spPr>
          <a:xfrm>
            <a:off x="12915900" y="9534525"/>
            <a:ext cx="4114800" cy="547800"/>
          </a:xfrm>
          <a:prstGeom prst="rect">
            <a:avLst/>
          </a:prstGeom>
          <a:noFill/>
          <a:ln>
            <a:noFill/>
          </a:ln>
        </p:spPr>
        <p:txBody>
          <a:bodyPr anchorCtr="0" anchor="ctr" bIns="68550" lIns="137150" spcFirstLastPara="1" rIns="137150" wrap="square" tIns="6855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7" name="Shape 187"/>
        <p:cNvGrpSpPr/>
        <p:nvPr/>
      </p:nvGrpSpPr>
      <p:grpSpPr>
        <a:xfrm>
          <a:off x="0" y="0"/>
          <a:ext cx="0" cy="0"/>
          <a:chOff x="0" y="0"/>
          <a:chExt cx="0" cy="0"/>
        </a:xfrm>
      </p:grpSpPr>
      <p:sp>
        <p:nvSpPr>
          <p:cNvPr id="188" name="Google Shape;188;p32"/>
          <p:cNvSpPr txBox="1"/>
          <p:nvPr>
            <p:ph idx="10" type="dt"/>
          </p:nvPr>
        </p:nvSpPr>
        <p:spPr>
          <a:xfrm>
            <a:off x="457200" y="6356351"/>
            <a:ext cx="2133600" cy="365100"/>
          </a:xfrm>
          <a:prstGeom prst="rect">
            <a:avLst/>
          </a:prstGeom>
          <a:noFill/>
          <a:ln>
            <a:noFill/>
          </a:ln>
        </p:spPr>
        <p:txBody>
          <a:bodyPr anchorCtr="0" anchor="ctr" bIns="68550" lIns="137150" spcFirstLastPara="1" rIns="137150" wrap="square" tIns="68550">
            <a:noAutofit/>
          </a:bodyPr>
          <a:lstStyle>
            <a:lvl1pPr lvl="0" rtl="0" algn="l">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189" name="Google Shape;189;p32"/>
          <p:cNvSpPr txBox="1"/>
          <p:nvPr>
            <p:ph idx="11" type="ftr"/>
          </p:nvPr>
        </p:nvSpPr>
        <p:spPr>
          <a:xfrm>
            <a:off x="3124200" y="6356351"/>
            <a:ext cx="2895900" cy="365100"/>
          </a:xfrm>
          <a:prstGeom prst="rect">
            <a:avLst/>
          </a:prstGeom>
          <a:noFill/>
          <a:ln>
            <a:noFill/>
          </a:ln>
        </p:spPr>
        <p:txBody>
          <a:bodyPr anchorCtr="0" anchor="ctr" bIns="68550" lIns="137150" spcFirstLastPara="1" rIns="137150" wrap="square" tIns="68550">
            <a:noAutofit/>
          </a:bodyPr>
          <a:lstStyle>
            <a:lvl1pPr lvl="0" rtl="0" algn="ctr">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190" name="Google Shape;190;p32"/>
          <p:cNvSpPr txBox="1"/>
          <p:nvPr>
            <p:ph idx="12" type="sldNum"/>
          </p:nvPr>
        </p:nvSpPr>
        <p:spPr>
          <a:xfrm>
            <a:off x="6553200" y="6356351"/>
            <a:ext cx="2133600" cy="365100"/>
          </a:xfrm>
          <a:prstGeom prst="rect">
            <a:avLst/>
          </a:prstGeom>
          <a:noFill/>
          <a:ln>
            <a:noFill/>
          </a:ln>
        </p:spPr>
        <p:txBody>
          <a:bodyPr anchorCtr="0" anchor="ctr" bIns="68550" lIns="137150" spcFirstLastPara="1" rIns="137150" wrap="square" tIns="6855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1" name="Shape 191"/>
        <p:cNvGrpSpPr/>
        <p:nvPr/>
      </p:nvGrpSpPr>
      <p:grpSpPr>
        <a:xfrm>
          <a:off x="0" y="0"/>
          <a:ext cx="0" cy="0"/>
          <a:chOff x="0" y="0"/>
          <a:chExt cx="0" cy="0"/>
        </a:xfrm>
      </p:grpSpPr>
      <p:sp>
        <p:nvSpPr>
          <p:cNvPr id="192" name="Google Shape;192;p33"/>
          <p:cNvSpPr txBox="1"/>
          <p:nvPr>
            <p:ph type="ctrTitle"/>
          </p:nvPr>
        </p:nvSpPr>
        <p:spPr>
          <a:xfrm>
            <a:off x="685800" y="2130425"/>
            <a:ext cx="7772400" cy="1470300"/>
          </a:xfrm>
          <a:prstGeom prst="rect">
            <a:avLst/>
          </a:prstGeom>
          <a:noFill/>
          <a:ln>
            <a:noFill/>
          </a:ln>
        </p:spPr>
        <p:txBody>
          <a:bodyPr anchorCtr="0" anchor="ctr" bIns="68550" lIns="137150" spcFirstLastPara="1" rIns="137150" wrap="square" tIns="68550">
            <a:normAutofit/>
          </a:bodyPr>
          <a:lstStyle>
            <a:lvl1pPr lvl="0" rtl="0" algn="ctr">
              <a:spcBef>
                <a:spcPts val="0"/>
              </a:spcBef>
              <a:spcAft>
                <a:spcPts val="0"/>
              </a:spcAft>
              <a:buClr>
                <a:schemeClr val="dk1"/>
              </a:buClr>
              <a:buSzPts val="2700"/>
              <a:buNone/>
              <a:defRPr/>
            </a:lvl1pPr>
            <a:lvl2pPr lvl="1" rtl="0">
              <a:spcBef>
                <a:spcPts val="0"/>
              </a:spcBef>
              <a:spcAft>
                <a:spcPts val="0"/>
              </a:spcAft>
              <a:buSzPts val="2100"/>
              <a:buNone/>
              <a:defRPr/>
            </a:lvl2pPr>
            <a:lvl3pPr lvl="2" rtl="0">
              <a:spcBef>
                <a:spcPts val="0"/>
              </a:spcBef>
              <a:spcAft>
                <a:spcPts val="0"/>
              </a:spcAft>
              <a:buSzPts val="2100"/>
              <a:buNone/>
              <a:defRPr/>
            </a:lvl3pPr>
            <a:lvl4pPr lvl="3" rtl="0">
              <a:spcBef>
                <a:spcPts val="0"/>
              </a:spcBef>
              <a:spcAft>
                <a:spcPts val="0"/>
              </a:spcAft>
              <a:buSzPts val="2100"/>
              <a:buNone/>
              <a:defRPr/>
            </a:lvl4pPr>
            <a:lvl5pPr lvl="4" rtl="0">
              <a:spcBef>
                <a:spcPts val="0"/>
              </a:spcBef>
              <a:spcAft>
                <a:spcPts val="0"/>
              </a:spcAft>
              <a:buSzPts val="2100"/>
              <a:buNone/>
              <a:defRPr/>
            </a:lvl5pPr>
            <a:lvl6pPr lvl="5" rtl="0">
              <a:spcBef>
                <a:spcPts val="0"/>
              </a:spcBef>
              <a:spcAft>
                <a:spcPts val="0"/>
              </a:spcAft>
              <a:buSzPts val="2100"/>
              <a:buNone/>
              <a:defRPr/>
            </a:lvl6pPr>
            <a:lvl7pPr lvl="6" rtl="0">
              <a:spcBef>
                <a:spcPts val="0"/>
              </a:spcBef>
              <a:spcAft>
                <a:spcPts val="0"/>
              </a:spcAft>
              <a:buSzPts val="2100"/>
              <a:buNone/>
              <a:defRPr/>
            </a:lvl7pPr>
            <a:lvl8pPr lvl="7" rtl="0">
              <a:spcBef>
                <a:spcPts val="0"/>
              </a:spcBef>
              <a:spcAft>
                <a:spcPts val="0"/>
              </a:spcAft>
              <a:buSzPts val="2100"/>
              <a:buNone/>
              <a:defRPr/>
            </a:lvl8pPr>
            <a:lvl9pPr lvl="8" rtl="0">
              <a:spcBef>
                <a:spcPts val="0"/>
              </a:spcBef>
              <a:spcAft>
                <a:spcPts val="0"/>
              </a:spcAft>
              <a:buSzPts val="2100"/>
              <a:buNone/>
              <a:defRPr/>
            </a:lvl9pPr>
          </a:lstStyle>
          <a:p/>
        </p:txBody>
      </p:sp>
      <p:sp>
        <p:nvSpPr>
          <p:cNvPr id="193" name="Google Shape;193;p33"/>
          <p:cNvSpPr txBox="1"/>
          <p:nvPr>
            <p:ph idx="1" type="subTitle"/>
          </p:nvPr>
        </p:nvSpPr>
        <p:spPr>
          <a:xfrm>
            <a:off x="1371600" y="3886200"/>
            <a:ext cx="6400800" cy="1752900"/>
          </a:xfrm>
          <a:prstGeom prst="rect">
            <a:avLst/>
          </a:prstGeom>
          <a:noFill/>
          <a:ln>
            <a:noFill/>
          </a:ln>
        </p:spPr>
        <p:txBody>
          <a:bodyPr anchorCtr="0" anchor="t" bIns="68550" lIns="137150" spcFirstLastPara="1" rIns="137150" wrap="square" tIns="68550">
            <a:normAutofit/>
          </a:bodyPr>
          <a:lstStyle>
            <a:lvl1pPr lvl="0" rtl="0" algn="ctr">
              <a:spcBef>
                <a:spcPts val="600"/>
              </a:spcBef>
              <a:spcAft>
                <a:spcPts val="0"/>
              </a:spcAft>
              <a:buClr>
                <a:srgbClr val="888888"/>
              </a:buClr>
              <a:buSzPts val="3200"/>
              <a:buNone/>
              <a:defRPr>
                <a:solidFill>
                  <a:srgbClr val="888888"/>
                </a:solidFill>
              </a:defRPr>
            </a:lvl1pPr>
            <a:lvl2pPr lvl="1" rtl="0" algn="ctr">
              <a:spcBef>
                <a:spcPts val="600"/>
              </a:spcBef>
              <a:spcAft>
                <a:spcPts val="0"/>
              </a:spcAft>
              <a:buClr>
                <a:srgbClr val="888888"/>
              </a:buClr>
              <a:buSzPts val="2800"/>
              <a:buNone/>
              <a:defRPr>
                <a:solidFill>
                  <a:srgbClr val="888888"/>
                </a:solidFill>
              </a:defRPr>
            </a:lvl2pPr>
            <a:lvl3pPr lvl="2" rtl="0" algn="ctr">
              <a:spcBef>
                <a:spcPts val="500"/>
              </a:spcBef>
              <a:spcAft>
                <a:spcPts val="0"/>
              </a:spcAft>
              <a:buClr>
                <a:srgbClr val="888888"/>
              </a:buClr>
              <a:buSzPts val="2400"/>
              <a:buNone/>
              <a:defRPr>
                <a:solidFill>
                  <a:srgbClr val="888888"/>
                </a:solidFill>
              </a:defRPr>
            </a:lvl3pPr>
            <a:lvl4pPr lvl="3" rtl="0" algn="ctr">
              <a:spcBef>
                <a:spcPts val="400"/>
              </a:spcBef>
              <a:spcAft>
                <a:spcPts val="0"/>
              </a:spcAft>
              <a:buClr>
                <a:srgbClr val="888888"/>
              </a:buClr>
              <a:buSzPts val="2000"/>
              <a:buNone/>
              <a:defRPr>
                <a:solidFill>
                  <a:srgbClr val="888888"/>
                </a:solidFill>
              </a:defRPr>
            </a:lvl4pPr>
            <a:lvl5pPr lvl="4" rtl="0" algn="ctr">
              <a:spcBef>
                <a:spcPts val="400"/>
              </a:spcBef>
              <a:spcAft>
                <a:spcPts val="0"/>
              </a:spcAft>
              <a:buClr>
                <a:srgbClr val="888888"/>
              </a:buClr>
              <a:buSzPts val="2000"/>
              <a:buNone/>
              <a:defRPr>
                <a:solidFill>
                  <a:srgbClr val="888888"/>
                </a:solidFill>
              </a:defRPr>
            </a:lvl5pPr>
            <a:lvl6pPr lvl="5" rtl="0" algn="ctr">
              <a:spcBef>
                <a:spcPts val="400"/>
              </a:spcBef>
              <a:spcAft>
                <a:spcPts val="0"/>
              </a:spcAft>
              <a:buClr>
                <a:srgbClr val="888888"/>
              </a:buClr>
              <a:buSzPts val="2000"/>
              <a:buNone/>
              <a:defRPr>
                <a:solidFill>
                  <a:srgbClr val="888888"/>
                </a:solidFill>
              </a:defRPr>
            </a:lvl6pPr>
            <a:lvl7pPr lvl="6" rtl="0" algn="ctr">
              <a:spcBef>
                <a:spcPts val="400"/>
              </a:spcBef>
              <a:spcAft>
                <a:spcPts val="0"/>
              </a:spcAft>
              <a:buClr>
                <a:srgbClr val="888888"/>
              </a:buClr>
              <a:buSzPts val="2000"/>
              <a:buNone/>
              <a:defRPr>
                <a:solidFill>
                  <a:srgbClr val="888888"/>
                </a:solidFill>
              </a:defRPr>
            </a:lvl7pPr>
            <a:lvl8pPr lvl="7" rtl="0" algn="ctr">
              <a:spcBef>
                <a:spcPts val="400"/>
              </a:spcBef>
              <a:spcAft>
                <a:spcPts val="0"/>
              </a:spcAft>
              <a:buClr>
                <a:srgbClr val="888888"/>
              </a:buClr>
              <a:buSzPts val="2000"/>
              <a:buNone/>
              <a:defRPr>
                <a:solidFill>
                  <a:srgbClr val="888888"/>
                </a:solidFill>
              </a:defRPr>
            </a:lvl8pPr>
            <a:lvl9pPr lvl="8" rtl="0" algn="ctr">
              <a:spcBef>
                <a:spcPts val="400"/>
              </a:spcBef>
              <a:spcAft>
                <a:spcPts val="0"/>
              </a:spcAft>
              <a:buClr>
                <a:srgbClr val="888888"/>
              </a:buClr>
              <a:buSzPts val="2000"/>
              <a:buNone/>
              <a:defRPr>
                <a:solidFill>
                  <a:srgbClr val="888888"/>
                </a:solidFill>
              </a:defRPr>
            </a:lvl9pPr>
          </a:lstStyle>
          <a:p/>
        </p:txBody>
      </p:sp>
      <p:sp>
        <p:nvSpPr>
          <p:cNvPr id="194" name="Google Shape;194;p33"/>
          <p:cNvSpPr txBox="1"/>
          <p:nvPr>
            <p:ph idx="10" type="dt"/>
          </p:nvPr>
        </p:nvSpPr>
        <p:spPr>
          <a:xfrm>
            <a:off x="457200" y="6356351"/>
            <a:ext cx="2133600" cy="365100"/>
          </a:xfrm>
          <a:prstGeom prst="rect">
            <a:avLst/>
          </a:prstGeom>
          <a:noFill/>
          <a:ln>
            <a:noFill/>
          </a:ln>
        </p:spPr>
        <p:txBody>
          <a:bodyPr anchorCtr="0" anchor="ctr" bIns="68550" lIns="137150" spcFirstLastPara="1" rIns="137150" wrap="square" tIns="68550">
            <a:noAutofit/>
          </a:bodyPr>
          <a:lstStyle>
            <a:lvl1pPr lvl="0" rtl="0" algn="l">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195" name="Google Shape;195;p33"/>
          <p:cNvSpPr txBox="1"/>
          <p:nvPr>
            <p:ph idx="11" type="ftr"/>
          </p:nvPr>
        </p:nvSpPr>
        <p:spPr>
          <a:xfrm>
            <a:off x="3124200" y="6356351"/>
            <a:ext cx="2895900" cy="365100"/>
          </a:xfrm>
          <a:prstGeom prst="rect">
            <a:avLst/>
          </a:prstGeom>
          <a:noFill/>
          <a:ln>
            <a:noFill/>
          </a:ln>
        </p:spPr>
        <p:txBody>
          <a:bodyPr anchorCtr="0" anchor="ctr" bIns="68550" lIns="137150" spcFirstLastPara="1" rIns="137150" wrap="square" tIns="68550">
            <a:noAutofit/>
          </a:bodyPr>
          <a:lstStyle>
            <a:lvl1pPr lvl="0" rtl="0" algn="ctr">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196" name="Google Shape;196;p33"/>
          <p:cNvSpPr txBox="1"/>
          <p:nvPr>
            <p:ph idx="12" type="sldNum"/>
          </p:nvPr>
        </p:nvSpPr>
        <p:spPr>
          <a:xfrm>
            <a:off x="6553200" y="6356351"/>
            <a:ext cx="2133600" cy="365100"/>
          </a:xfrm>
          <a:prstGeom prst="rect">
            <a:avLst/>
          </a:prstGeom>
          <a:noFill/>
          <a:ln>
            <a:noFill/>
          </a:ln>
        </p:spPr>
        <p:txBody>
          <a:bodyPr anchorCtr="0" anchor="ctr" bIns="68550" lIns="137150" spcFirstLastPara="1" rIns="137150" wrap="square" tIns="6855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7" name="Shape 197"/>
        <p:cNvGrpSpPr/>
        <p:nvPr/>
      </p:nvGrpSpPr>
      <p:grpSpPr>
        <a:xfrm>
          <a:off x="0" y="0"/>
          <a:ext cx="0" cy="0"/>
          <a:chOff x="0" y="0"/>
          <a:chExt cx="0" cy="0"/>
        </a:xfrm>
      </p:grpSpPr>
      <p:sp>
        <p:nvSpPr>
          <p:cNvPr id="198" name="Google Shape;198;p34"/>
          <p:cNvSpPr txBox="1"/>
          <p:nvPr>
            <p:ph type="title"/>
          </p:nvPr>
        </p:nvSpPr>
        <p:spPr>
          <a:xfrm>
            <a:off x="457200" y="274638"/>
            <a:ext cx="8229600" cy="1143000"/>
          </a:xfrm>
          <a:prstGeom prst="rect">
            <a:avLst/>
          </a:prstGeom>
          <a:noFill/>
          <a:ln>
            <a:noFill/>
          </a:ln>
        </p:spPr>
        <p:txBody>
          <a:bodyPr anchorCtr="0" anchor="ctr" bIns="68550" lIns="137150" spcFirstLastPara="1" rIns="137150" wrap="square" tIns="68550">
            <a:normAutofit/>
          </a:bodyPr>
          <a:lstStyle>
            <a:lvl1pPr lvl="0" rtl="0" algn="ctr">
              <a:spcBef>
                <a:spcPts val="0"/>
              </a:spcBef>
              <a:spcAft>
                <a:spcPts val="0"/>
              </a:spcAft>
              <a:buClr>
                <a:schemeClr val="dk1"/>
              </a:buClr>
              <a:buSzPts val="2700"/>
              <a:buNone/>
              <a:defRPr/>
            </a:lvl1pPr>
            <a:lvl2pPr lvl="1" rtl="0">
              <a:spcBef>
                <a:spcPts val="0"/>
              </a:spcBef>
              <a:spcAft>
                <a:spcPts val="0"/>
              </a:spcAft>
              <a:buSzPts val="2100"/>
              <a:buNone/>
              <a:defRPr/>
            </a:lvl2pPr>
            <a:lvl3pPr lvl="2" rtl="0">
              <a:spcBef>
                <a:spcPts val="0"/>
              </a:spcBef>
              <a:spcAft>
                <a:spcPts val="0"/>
              </a:spcAft>
              <a:buSzPts val="2100"/>
              <a:buNone/>
              <a:defRPr/>
            </a:lvl3pPr>
            <a:lvl4pPr lvl="3" rtl="0">
              <a:spcBef>
                <a:spcPts val="0"/>
              </a:spcBef>
              <a:spcAft>
                <a:spcPts val="0"/>
              </a:spcAft>
              <a:buSzPts val="2100"/>
              <a:buNone/>
              <a:defRPr/>
            </a:lvl4pPr>
            <a:lvl5pPr lvl="4" rtl="0">
              <a:spcBef>
                <a:spcPts val="0"/>
              </a:spcBef>
              <a:spcAft>
                <a:spcPts val="0"/>
              </a:spcAft>
              <a:buSzPts val="2100"/>
              <a:buNone/>
              <a:defRPr/>
            </a:lvl5pPr>
            <a:lvl6pPr lvl="5" rtl="0">
              <a:spcBef>
                <a:spcPts val="0"/>
              </a:spcBef>
              <a:spcAft>
                <a:spcPts val="0"/>
              </a:spcAft>
              <a:buSzPts val="2100"/>
              <a:buNone/>
              <a:defRPr/>
            </a:lvl6pPr>
            <a:lvl7pPr lvl="6" rtl="0">
              <a:spcBef>
                <a:spcPts val="0"/>
              </a:spcBef>
              <a:spcAft>
                <a:spcPts val="0"/>
              </a:spcAft>
              <a:buSzPts val="2100"/>
              <a:buNone/>
              <a:defRPr/>
            </a:lvl7pPr>
            <a:lvl8pPr lvl="7" rtl="0">
              <a:spcBef>
                <a:spcPts val="0"/>
              </a:spcBef>
              <a:spcAft>
                <a:spcPts val="0"/>
              </a:spcAft>
              <a:buSzPts val="2100"/>
              <a:buNone/>
              <a:defRPr/>
            </a:lvl8pPr>
            <a:lvl9pPr lvl="8" rtl="0">
              <a:spcBef>
                <a:spcPts val="0"/>
              </a:spcBef>
              <a:spcAft>
                <a:spcPts val="0"/>
              </a:spcAft>
              <a:buSzPts val="2100"/>
              <a:buNone/>
              <a:defRPr/>
            </a:lvl9pPr>
          </a:lstStyle>
          <a:p/>
        </p:txBody>
      </p:sp>
      <p:sp>
        <p:nvSpPr>
          <p:cNvPr id="199" name="Google Shape;199;p34"/>
          <p:cNvSpPr txBox="1"/>
          <p:nvPr>
            <p:ph idx="1" type="body"/>
          </p:nvPr>
        </p:nvSpPr>
        <p:spPr>
          <a:xfrm>
            <a:off x="457200" y="1600200"/>
            <a:ext cx="8229600" cy="4526100"/>
          </a:xfrm>
          <a:prstGeom prst="rect">
            <a:avLst/>
          </a:prstGeom>
          <a:noFill/>
          <a:ln>
            <a:noFill/>
          </a:ln>
        </p:spPr>
        <p:txBody>
          <a:bodyPr anchorCtr="0" anchor="t" bIns="68550" lIns="137150" spcFirstLastPara="1" rIns="137150" wrap="square" tIns="68550">
            <a:normAutofit/>
          </a:bodyPr>
          <a:lstStyle>
            <a:lvl1pPr indent="-400050" lvl="0" marL="457200" rtl="0" algn="l">
              <a:spcBef>
                <a:spcPts val="500"/>
              </a:spcBef>
              <a:spcAft>
                <a:spcPts val="0"/>
              </a:spcAft>
              <a:buClr>
                <a:schemeClr val="dk1"/>
              </a:buClr>
              <a:buSzPts val="2700"/>
              <a:buChar char="•"/>
              <a:defRPr/>
            </a:lvl1pPr>
            <a:lvl2pPr indent="-400050" lvl="1" marL="914400" rtl="0" algn="l">
              <a:spcBef>
                <a:spcPts val="500"/>
              </a:spcBef>
              <a:spcAft>
                <a:spcPts val="0"/>
              </a:spcAft>
              <a:buClr>
                <a:schemeClr val="dk1"/>
              </a:buClr>
              <a:buSzPts val="2700"/>
              <a:buChar char="–"/>
              <a:defRPr/>
            </a:lvl2pPr>
            <a:lvl3pPr indent="-400050" lvl="2" marL="1371600" rtl="0" algn="l">
              <a:spcBef>
                <a:spcPts val="500"/>
              </a:spcBef>
              <a:spcAft>
                <a:spcPts val="0"/>
              </a:spcAft>
              <a:buClr>
                <a:schemeClr val="dk1"/>
              </a:buClr>
              <a:buSzPts val="2700"/>
              <a:buChar char="•"/>
              <a:defRPr/>
            </a:lvl3pPr>
            <a:lvl4pPr indent="-400050" lvl="3" marL="1828800" rtl="0" algn="l">
              <a:spcBef>
                <a:spcPts val="500"/>
              </a:spcBef>
              <a:spcAft>
                <a:spcPts val="0"/>
              </a:spcAft>
              <a:buClr>
                <a:schemeClr val="dk1"/>
              </a:buClr>
              <a:buSzPts val="2700"/>
              <a:buChar char="–"/>
              <a:defRPr/>
            </a:lvl4pPr>
            <a:lvl5pPr indent="-400050" lvl="4" marL="2286000" rtl="0" algn="l">
              <a:spcBef>
                <a:spcPts val="500"/>
              </a:spcBef>
              <a:spcAft>
                <a:spcPts val="0"/>
              </a:spcAft>
              <a:buClr>
                <a:schemeClr val="dk1"/>
              </a:buClr>
              <a:buSzPts val="2700"/>
              <a:buChar char="»"/>
              <a:defRPr/>
            </a:lvl5pPr>
            <a:lvl6pPr indent="-400050" lvl="5" marL="2743200" rtl="0" algn="l">
              <a:spcBef>
                <a:spcPts val="500"/>
              </a:spcBef>
              <a:spcAft>
                <a:spcPts val="0"/>
              </a:spcAft>
              <a:buClr>
                <a:schemeClr val="dk1"/>
              </a:buClr>
              <a:buSzPts val="2700"/>
              <a:buChar char="•"/>
              <a:defRPr/>
            </a:lvl6pPr>
            <a:lvl7pPr indent="-400050" lvl="6" marL="3200400" rtl="0" algn="l">
              <a:spcBef>
                <a:spcPts val="500"/>
              </a:spcBef>
              <a:spcAft>
                <a:spcPts val="0"/>
              </a:spcAft>
              <a:buClr>
                <a:schemeClr val="dk1"/>
              </a:buClr>
              <a:buSzPts val="2700"/>
              <a:buChar char="•"/>
              <a:defRPr/>
            </a:lvl7pPr>
            <a:lvl8pPr indent="-400050" lvl="7" marL="3657600" rtl="0" algn="l">
              <a:spcBef>
                <a:spcPts val="500"/>
              </a:spcBef>
              <a:spcAft>
                <a:spcPts val="0"/>
              </a:spcAft>
              <a:buClr>
                <a:schemeClr val="dk1"/>
              </a:buClr>
              <a:buSzPts val="2700"/>
              <a:buChar char="•"/>
              <a:defRPr/>
            </a:lvl8pPr>
            <a:lvl9pPr indent="-400050" lvl="8" marL="4114800" rtl="0" algn="l">
              <a:spcBef>
                <a:spcPts val="500"/>
              </a:spcBef>
              <a:spcAft>
                <a:spcPts val="0"/>
              </a:spcAft>
              <a:buClr>
                <a:schemeClr val="dk1"/>
              </a:buClr>
              <a:buSzPts val="2700"/>
              <a:buChar char="•"/>
              <a:defRPr/>
            </a:lvl9pPr>
          </a:lstStyle>
          <a:p/>
        </p:txBody>
      </p:sp>
      <p:sp>
        <p:nvSpPr>
          <p:cNvPr id="200" name="Google Shape;200;p34"/>
          <p:cNvSpPr txBox="1"/>
          <p:nvPr>
            <p:ph idx="10" type="dt"/>
          </p:nvPr>
        </p:nvSpPr>
        <p:spPr>
          <a:xfrm>
            <a:off x="457200" y="6356351"/>
            <a:ext cx="2133600" cy="365100"/>
          </a:xfrm>
          <a:prstGeom prst="rect">
            <a:avLst/>
          </a:prstGeom>
          <a:noFill/>
          <a:ln>
            <a:noFill/>
          </a:ln>
        </p:spPr>
        <p:txBody>
          <a:bodyPr anchorCtr="0" anchor="ctr" bIns="68550" lIns="137150" spcFirstLastPara="1" rIns="137150" wrap="square" tIns="68550">
            <a:noAutofit/>
          </a:bodyPr>
          <a:lstStyle>
            <a:lvl1pPr lvl="0" rtl="0" algn="l">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201" name="Google Shape;201;p34"/>
          <p:cNvSpPr txBox="1"/>
          <p:nvPr>
            <p:ph idx="11" type="ftr"/>
          </p:nvPr>
        </p:nvSpPr>
        <p:spPr>
          <a:xfrm>
            <a:off x="3124200" y="6356351"/>
            <a:ext cx="2895900" cy="365100"/>
          </a:xfrm>
          <a:prstGeom prst="rect">
            <a:avLst/>
          </a:prstGeom>
          <a:noFill/>
          <a:ln>
            <a:noFill/>
          </a:ln>
        </p:spPr>
        <p:txBody>
          <a:bodyPr anchorCtr="0" anchor="ctr" bIns="68550" lIns="137150" spcFirstLastPara="1" rIns="137150" wrap="square" tIns="68550">
            <a:noAutofit/>
          </a:bodyPr>
          <a:lstStyle>
            <a:lvl1pPr lvl="0" rtl="0" algn="ctr">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202" name="Google Shape;202;p34"/>
          <p:cNvSpPr txBox="1"/>
          <p:nvPr>
            <p:ph idx="12" type="sldNum"/>
          </p:nvPr>
        </p:nvSpPr>
        <p:spPr>
          <a:xfrm>
            <a:off x="6553200" y="6356351"/>
            <a:ext cx="2133600" cy="365100"/>
          </a:xfrm>
          <a:prstGeom prst="rect">
            <a:avLst/>
          </a:prstGeom>
          <a:noFill/>
          <a:ln>
            <a:noFill/>
          </a:ln>
        </p:spPr>
        <p:txBody>
          <a:bodyPr anchorCtr="0" anchor="ctr" bIns="68550" lIns="137150" spcFirstLastPara="1" rIns="137150" wrap="square" tIns="6855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03" name="Shape 203"/>
        <p:cNvGrpSpPr/>
        <p:nvPr/>
      </p:nvGrpSpPr>
      <p:grpSpPr>
        <a:xfrm>
          <a:off x="0" y="0"/>
          <a:ext cx="0" cy="0"/>
          <a:chOff x="0" y="0"/>
          <a:chExt cx="0" cy="0"/>
        </a:xfrm>
      </p:grpSpPr>
      <p:sp>
        <p:nvSpPr>
          <p:cNvPr id="204" name="Google Shape;204;p35"/>
          <p:cNvSpPr txBox="1"/>
          <p:nvPr>
            <p:ph type="title"/>
          </p:nvPr>
        </p:nvSpPr>
        <p:spPr>
          <a:xfrm>
            <a:off x="722313" y="4406901"/>
            <a:ext cx="7772400" cy="1362300"/>
          </a:xfrm>
          <a:prstGeom prst="rect">
            <a:avLst/>
          </a:prstGeom>
          <a:noFill/>
          <a:ln>
            <a:noFill/>
          </a:ln>
        </p:spPr>
        <p:txBody>
          <a:bodyPr anchorCtr="0" anchor="t" bIns="68550" lIns="137150" spcFirstLastPara="1" rIns="137150" wrap="square" tIns="68550">
            <a:normAutofit/>
          </a:bodyPr>
          <a:lstStyle>
            <a:lvl1pPr lvl="0" rtl="0" algn="l">
              <a:spcBef>
                <a:spcPts val="0"/>
              </a:spcBef>
              <a:spcAft>
                <a:spcPts val="0"/>
              </a:spcAft>
              <a:buClr>
                <a:schemeClr val="dk1"/>
              </a:buClr>
              <a:buSzPts val="4000"/>
              <a:buFont typeface="Calibri"/>
              <a:buNone/>
              <a:defRPr b="1" sz="4000" cap="none"/>
            </a:lvl1pPr>
            <a:lvl2pPr lvl="1" rtl="0">
              <a:spcBef>
                <a:spcPts val="0"/>
              </a:spcBef>
              <a:spcAft>
                <a:spcPts val="0"/>
              </a:spcAft>
              <a:buSzPts val="2100"/>
              <a:buNone/>
              <a:defRPr/>
            </a:lvl2pPr>
            <a:lvl3pPr lvl="2" rtl="0">
              <a:spcBef>
                <a:spcPts val="0"/>
              </a:spcBef>
              <a:spcAft>
                <a:spcPts val="0"/>
              </a:spcAft>
              <a:buSzPts val="2100"/>
              <a:buNone/>
              <a:defRPr/>
            </a:lvl3pPr>
            <a:lvl4pPr lvl="3" rtl="0">
              <a:spcBef>
                <a:spcPts val="0"/>
              </a:spcBef>
              <a:spcAft>
                <a:spcPts val="0"/>
              </a:spcAft>
              <a:buSzPts val="2100"/>
              <a:buNone/>
              <a:defRPr/>
            </a:lvl4pPr>
            <a:lvl5pPr lvl="4" rtl="0">
              <a:spcBef>
                <a:spcPts val="0"/>
              </a:spcBef>
              <a:spcAft>
                <a:spcPts val="0"/>
              </a:spcAft>
              <a:buSzPts val="2100"/>
              <a:buNone/>
              <a:defRPr/>
            </a:lvl5pPr>
            <a:lvl6pPr lvl="5" rtl="0">
              <a:spcBef>
                <a:spcPts val="0"/>
              </a:spcBef>
              <a:spcAft>
                <a:spcPts val="0"/>
              </a:spcAft>
              <a:buSzPts val="2100"/>
              <a:buNone/>
              <a:defRPr/>
            </a:lvl6pPr>
            <a:lvl7pPr lvl="6" rtl="0">
              <a:spcBef>
                <a:spcPts val="0"/>
              </a:spcBef>
              <a:spcAft>
                <a:spcPts val="0"/>
              </a:spcAft>
              <a:buSzPts val="2100"/>
              <a:buNone/>
              <a:defRPr/>
            </a:lvl7pPr>
            <a:lvl8pPr lvl="7" rtl="0">
              <a:spcBef>
                <a:spcPts val="0"/>
              </a:spcBef>
              <a:spcAft>
                <a:spcPts val="0"/>
              </a:spcAft>
              <a:buSzPts val="2100"/>
              <a:buNone/>
              <a:defRPr/>
            </a:lvl8pPr>
            <a:lvl9pPr lvl="8" rtl="0">
              <a:spcBef>
                <a:spcPts val="0"/>
              </a:spcBef>
              <a:spcAft>
                <a:spcPts val="0"/>
              </a:spcAft>
              <a:buSzPts val="2100"/>
              <a:buNone/>
              <a:defRPr/>
            </a:lvl9pPr>
          </a:lstStyle>
          <a:p/>
        </p:txBody>
      </p:sp>
      <p:sp>
        <p:nvSpPr>
          <p:cNvPr id="205" name="Google Shape;205;p35"/>
          <p:cNvSpPr txBox="1"/>
          <p:nvPr>
            <p:ph idx="1" type="body"/>
          </p:nvPr>
        </p:nvSpPr>
        <p:spPr>
          <a:xfrm>
            <a:off x="722313" y="2906713"/>
            <a:ext cx="7772400" cy="1500300"/>
          </a:xfrm>
          <a:prstGeom prst="rect">
            <a:avLst/>
          </a:prstGeom>
          <a:noFill/>
          <a:ln>
            <a:noFill/>
          </a:ln>
        </p:spPr>
        <p:txBody>
          <a:bodyPr anchorCtr="0" anchor="b" bIns="68550" lIns="137150" spcFirstLastPara="1" rIns="137150" wrap="square" tIns="68550">
            <a:normAutofit/>
          </a:bodyPr>
          <a:lstStyle>
            <a:lvl1pPr indent="-228600" lvl="0" marL="457200" rtl="0" algn="l">
              <a:spcBef>
                <a:spcPts val="400"/>
              </a:spcBef>
              <a:spcAft>
                <a:spcPts val="0"/>
              </a:spcAft>
              <a:buClr>
                <a:srgbClr val="888888"/>
              </a:buClr>
              <a:buSzPts val="2000"/>
              <a:buNone/>
              <a:defRPr sz="2000">
                <a:solidFill>
                  <a:srgbClr val="888888"/>
                </a:solidFill>
              </a:defRPr>
            </a:lvl1pPr>
            <a:lvl2pPr indent="-228600" lvl="1" marL="914400" rtl="0" algn="l">
              <a:spcBef>
                <a:spcPts val="400"/>
              </a:spcBef>
              <a:spcAft>
                <a:spcPts val="0"/>
              </a:spcAft>
              <a:buClr>
                <a:srgbClr val="888888"/>
              </a:buClr>
              <a:buSzPts val="1800"/>
              <a:buNone/>
              <a:defRPr sz="1800">
                <a:solidFill>
                  <a:srgbClr val="888888"/>
                </a:solidFill>
              </a:defRPr>
            </a:lvl2pPr>
            <a:lvl3pPr indent="-228600" lvl="2" marL="1371600" rtl="0" algn="l">
              <a:spcBef>
                <a:spcPts val="300"/>
              </a:spcBef>
              <a:spcAft>
                <a:spcPts val="0"/>
              </a:spcAft>
              <a:buClr>
                <a:srgbClr val="888888"/>
              </a:buClr>
              <a:buSzPts val="1600"/>
              <a:buNone/>
              <a:defRPr sz="1600">
                <a:solidFill>
                  <a:srgbClr val="888888"/>
                </a:solidFill>
              </a:defRPr>
            </a:lvl3pPr>
            <a:lvl4pPr indent="-228600" lvl="3" marL="1828800" rtl="0" algn="l">
              <a:spcBef>
                <a:spcPts val="300"/>
              </a:spcBef>
              <a:spcAft>
                <a:spcPts val="0"/>
              </a:spcAft>
              <a:buClr>
                <a:srgbClr val="888888"/>
              </a:buClr>
              <a:buSzPts val="1400"/>
              <a:buNone/>
              <a:defRPr sz="1400">
                <a:solidFill>
                  <a:srgbClr val="888888"/>
                </a:solidFill>
              </a:defRPr>
            </a:lvl4pPr>
            <a:lvl5pPr indent="-228600" lvl="4" marL="2286000" rtl="0" algn="l">
              <a:spcBef>
                <a:spcPts val="300"/>
              </a:spcBef>
              <a:spcAft>
                <a:spcPts val="0"/>
              </a:spcAft>
              <a:buClr>
                <a:srgbClr val="888888"/>
              </a:buClr>
              <a:buSzPts val="1400"/>
              <a:buNone/>
              <a:defRPr sz="1400">
                <a:solidFill>
                  <a:srgbClr val="888888"/>
                </a:solidFill>
              </a:defRPr>
            </a:lvl5pPr>
            <a:lvl6pPr indent="-228600" lvl="5" marL="2743200" rtl="0" algn="l">
              <a:spcBef>
                <a:spcPts val="300"/>
              </a:spcBef>
              <a:spcAft>
                <a:spcPts val="0"/>
              </a:spcAft>
              <a:buClr>
                <a:srgbClr val="888888"/>
              </a:buClr>
              <a:buSzPts val="1400"/>
              <a:buNone/>
              <a:defRPr sz="1400">
                <a:solidFill>
                  <a:srgbClr val="888888"/>
                </a:solidFill>
              </a:defRPr>
            </a:lvl6pPr>
            <a:lvl7pPr indent="-228600" lvl="6" marL="3200400" rtl="0" algn="l">
              <a:spcBef>
                <a:spcPts val="300"/>
              </a:spcBef>
              <a:spcAft>
                <a:spcPts val="0"/>
              </a:spcAft>
              <a:buClr>
                <a:srgbClr val="888888"/>
              </a:buClr>
              <a:buSzPts val="1400"/>
              <a:buNone/>
              <a:defRPr sz="1400">
                <a:solidFill>
                  <a:srgbClr val="888888"/>
                </a:solidFill>
              </a:defRPr>
            </a:lvl7pPr>
            <a:lvl8pPr indent="-228600" lvl="7" marL="3657600" rtl="0" algn="l">
              <a:spcBef>
                <a:spcPts val="300"/>
              </a:spcBef>
              <a:spcAft>
                <a:spcPts val="0"/>
              </a:spcAft>
              <a:buClr>
                <a:srgbClr val="888888"/>
              </a:buClr>
              <a:buSzPts val="1400"/>
              <a:buNone/>
              <a:defRPr sz="1400">
                <a:solidFill>
                  <a:srgbClr val="888888"/>
                </a:solidFill>
              </a:defRPr>
            </a:lvl8pPr>
            <a:lvl9pPr indent="-228600" lvl="8" marL="4114800" rtl="0" algn="l">
              <a:spcBef>
                <a:spcPts val="300"/>
              </a:spcBef>
              <a:spcAft>
                <a:spcPts val="0"/>
              </a:spcAft>
              <a:buClr>
                <a:srgbClr val="888888"/>
              </a:buClr>
              <a:buSzPts val="1400"/>
              <a:buNone/>
              <a:defRPr sz="1400">
                <a:solidFill>
                  <a:srgbClr val="888888"/>
                </a:solidFill>
              </a:defRPr>
            </a:lvl9pPr>
          </a:lstStyle>
          <a:p/>
        </p:txBody>
      </p:sp>
      <p:sp>
        <p:nvSpPr>
          <p:cNvPr id="206" name="Google Shape;206;p35"/>
          <p:cNvSpPr txBox="1"/>
          <p:nvPr>
            <p:ph idx="10" type="dt"/>
          </p:nvPr>
        </p:nvSpPr>
        <p:spPr>
          <a:xfrm>
            <a:off x="457200" y="6356351"/>
            <a:ext cx="2133600" cy="365100"/>
          </a:xfrm>
          <a:prstGeom prst="rect">
            <a:avLst/>
          </a:prstGeom>
          <a:noFill/>
          <a:ln>
            <a:noFill/>
          </a:ln>
        </p:spPr>
        <p:txBody>
          <a:bodyPr anchorCtr="0" anchor="ctr" bIns="68550" lIns="137150" spcFirstLastPara="1" rIns="137150" wrap="square" tIns="68550">
            <a:noAutofit/>
          </a:bodyPr>
          <a:lstStyle>
            <a:lvl1pPr lvl="0" rtl="0" algn="l">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207" name="Google Shape;207;p35"/>
          <p:cNvSpPr txBox="1"/>
          <p:nvPr>
            <p:ph idx="11" type="ftr"/>
          </p:nvPr>
        </p:nvSpPr>
        <p:spPr>
          <a:xfrm>
            <a:off x="3124200" y="6356351"/>
            <a:ext cx="2895900" cy="365100"/>
          </a:xfrm>
          <a:prstGeom prst="rect">
            <a:avLst/>
          </a:prstGeom>
          <a:noFill/>
          <a:ln>
            <a:noFill/>
          </a:ln>
        </p:spPr>
        <p:txBody>
          <a:bodyPr anchorCtr="0" anchor="ctr" bIns="68550" lIns="137150" spcFirstLastPara="1" rIns="137150" wrap="square" tIns="68550">
            <a:noAutofit/>
          </a:bodyPr>
          <a:lstStyle>
            <a:lvl1pPr lvl="0" rtl="0" algn="ctr">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208" name="Google Shape;208;p35"/>
          <p:cNvSpPr txBox="1"/>
          <p:nvPr>
            <p:ph idx="12" type="sldNum"/>
          </p:nvPr>
        </p:nvSpPr>
        <p:spPr>
          <a:xfrm>
            <a:off x="6553200" y="6356351"/>
            <a:ext cx="2133600" cy="365100"/>
          </a:xfrm>
          <a:prstGeom prst="rect">
            <a:avLst/>
          </a:prstGeom>
          <a:noFill/>
          <a:ln>
            <a:noFill/>
          </a:ln>
        </p:spPr>
        <p:txBody>
          <a:bodyPr anchorCtr="0" anchor="ctr" bIns="68550" lIns="137150" spcFirstLastPara="1" rIns="137150" wrap="square" tIns="6855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09" name="Shape 209"/>
        <p:cNvGrpSpPr/>
        <p:nvPr/>
      </p:nvGrpSpPr>
      <p:grpSpPr>
        <a:xfrm>
          <a:off x="0" y="0"/>
          <a:ext cx="0" cy="0"/>
          <a:chOff x="0" y="0"/>
          <a:chExt cx="0" cy="0"/>
        </a:xfrm>
      </p:grpSpPr>
      <p:sp>
        <p:nvSpPr>
          <p:cNvPr id="210" name="Google Shape;210;p36"/>
          <p:cNvSpPr txBox="1"/>
          <p:nvPr>
            <p:ph type="title"/>
          </p:nvPr>
        </p:nvSpPr>
        <p:spPr>
          <a:xfrm>
            <a:off x="457200" y="274638"/>
            <a:ext cx="8229600" cy="1143000"/>
          </a:xfrm>
          <a:prstGeom prst="rect">
            <a:avLst/>
          </a:prstGeom>
          <a:noFill/>
          <a:ln>
            <a:noFill/>
          </a:ln>
        </p:spPr>
        <p:txBody>
          <a:bodyPr anchorCtr="0" anchor="ctr" bIns="68550" lIns="137150" spcFirstLastPara="1" rIns="137150" wrap="square" tIns="68550">
            <a:normAutofit/>
          </a:bodyPr>
          <a:lstStyle>
            <a:lvl1pPr lvl="0" rtl="0" algn="ctr">
              <a:spcBef>
                <a:spcPts val="0"/>
              </a:spcBef>
              <a:spcAft>
                <a:spcPts val="0"/>
              </a:spcAft>
              <a:buClr>
                <a:schemeClr val="dk1"/>
              </a:buClr>
              <a:buSzPts val="2700"/>
              <a:buNone/>
              <a:defRPr/>
            </a:lvl1pPr>
            <a:lvl2pPr lvl="1" rtl="0">
              <a:spcBef>
                <a:spcPts val="0"/>
              </a:spcBef>
              <a:spcAft>
                <a:spcPts val="0"/>
              </a:spcAft>
              <a:buSzPts val="2100"/>
              <a:buNone/>
              <a:defRPr/>
            </a:lvl2pPr>
            <a:lvl3pPr lvl="2" rtl="0">
              <a:spcBef>
                <a:spcPts val="0"/>
              </a:spcBef>
              <a:spcAft>
                <a:spcPts val="0"/>
              </a:spcAft>
              <a:buSzPts val="2100"/>
              <a:buNone/>
              <a:defRPr/>
            </a:lvl3pPr>
            <a:lvl4pPr lvl="3" rtl="0">
              <a:spcBef>
                <a:spcPts val="0"/>
              </a:spcBef>
              <a:spcAft>
                <a:spcPts val="0"/>
              </a:spcAft>
              <a:buSzPts val="2100"/>
              <a:buNone/>
              <a:defRPr/>
            </a:lvl4pPr>
            <a:lvl5pPr lvl="4" rtl="0">
              <a:spcBef>
                <a:spcPts val="0"/>
              </a:spcBef>
              <a:spcAft>
                <a:spcPts val="0"/>
              </a:spcAft>
              <a:buSzPts val="2100"/>
              <a:buNone/>
              <a:defRPr/>
            </a:lvl5pPr>
            <a:lvl6pPr lvl="5" rtl="0">
              <a:spcBef>
                <a:spcPts val="0"/>
              </a:spcBef>
              <a:spcAft>
                <a:spcPts val="0"/>
              </a:spcAft>
              <a:buSzPts val="2100"/>
              <a:buNone/>
              <a:defRPr/>
            </a:lvl6pPr>
            <a:lvl7pPr lvl="6" rtl="0">
              <a:spcBef>
                <a:spcPts val="0"/>
              </a:spcBef>
              <a:spcAft>
                <a:spcPts val="0"/>
              </a:spcAft>
              <a:buSzPts val="2100"/>
              <a:buNone/>
              <a:defRPr/>
            </a:lvl7pPr>
            <a:lvl8pPr lvl="7" rtl="0">
              <a:spcBef>
                <a:spcPts val="0"/>
              </a:spcBef>
              <a:spcAft>
                <a:spcPts val="0"/>
              </a:spcAft>
              <a:buSzPts val="2100"/>
              <a:buNone/>
              <a:defRPr/>
            </a:lvl8pPr>
            <a:lvl9pPr lvl="8" rtl="0">
              <a:spcBef>
                <a:spcPts val="0"/>
              </a:spcBef>
              <a:spcAft>
                <a:spcPts val="0"/>
              </a:spcAft>
              <a:buSzPts val="2100"/>
              <a:buNone/>
              <a:defRPr/>
            </a:lvl9pPr>
          </a:lstStyle>
          <a:p/>
        </p:txBody>
      </p:sp>
      <p:sp>
        <p:nvSpPr>
          <p:cNvPr id="211" name="Google Shape;211;p36"/>
          <p:cNvSpPr txBox="1"/>
          <p:nvPr>
            <p:ph idx="1" type="body"/>
          </p:nvPr>
        </p:nvSpPr>
        <p:spPr>
          <a:xfrm>
            <a:off x="457200" y="1600200"/>
            <a:ext cx="4038900" cy="4526100"/>
          </a:xfrm>
          <a:prstGeom prst="rect">
            <a:avLst/>
          </a:prstGeom>
          <a:noFill/>
          <a:ln>
            <a:noFill/>
          </a:ln>
        </p:spPr>
        <p:txBody>
          <a:bodyPr anchorCtr="0" anchor="t" bIns="68550" lIns="137150" spcFirstLastPara="1" rIns="137150" wrap="square" tIns="68550">
            <a:normAutofit/>
          </a:bodyPr>
          <a:lstStyle>
            <a:lvl1pPr indent="-406400" lvl="0" marL="457200" rtl="0" algn="l">
              <a:spcBef>
                <a:spcPts val="600"/>
              </a:spcBef>
              <a:spcAft>
                <a:spcPts val="0"/>
              </a:spcAft>
              <a:buClr>
                <a:schemeClr val="dk1"/>
              </a:buClr>
              <a:buSzPts val="2800"/>
              <a:buChar char="•"/>
              <a:defRPr sz="2800"/>
            </a:lvl1pPr>
            <a:lvl2pPr indent="-381000" lvl="1" marL="914400" rtl="0" algn="l">
              <a:spcBef>
                <a:spcPts val="500"/>
              </a:spcBef>
              <a:spcAft>
                <a:spcPts val="0"/>
              </a:spcAft>
              <a:buClr>
                <a:schemeClr val="dk1"/>
              </a:buClr>
              <a:buSzPts val="2400"/>
              <a:buChar char="–"/>
              <a:defRPr sz="2400"/>
            </a:lvl2pPr>
            <a:lvl3pPr indent="-355600" lvl="2" marL="1371600" rtl="0" algn="l">
              <a:spcBef>
                <a:spcPts val="400"/>
              </a:spcBef>
              <a:spcAft>
                <a:spcPts val="0"/>
              </a:spcAft>
              <a:buClr>
                <a:schemeClr val="dk1"/>
              </a:buClr>
              <a:buSzPts val="2000"/>
              <a:buChar char="•"/>
              <a:defRPr sz="2000"/>
            </a:lvl3pPr>
            <a:lvl4pPr indent="-342900" lvl="3" marL="1828800" rtl="0" algn="l">
              <a:spcBef>
                <a:spcPts val="400"/>
              </a:spcBef>
              <a:spcAft>
                <a:spcPts val="0"/>
              </a:spcAft>
              <a:buClr>
                <a:schemeClr val="dk1"/>
              </a:buClr>
              <a:buSzPts val="1800"/>
              <a:buChar char="–"/>
              <a:defRPr sz="1800"/>
            </a:lvl4pPr>
            <a:lvl5pPr indent="-342900" lvl="4" marL="2286000" rtl="0" algn="l">
              <a:spcBef>
                <a:spcPts val="400"/>
              </a:spcBef>
              <a:spcAft>
                <a:spcPts val="0"/>
              </a:spcAft>
              <a:buClr>
                <a:schemeClr val="dk1"/>
              </a:buClr>
              <a:buSzPts val="1800"/>
              <a:buChar char="»"/>
              <a:defRPr sz="1800"/>
            </a:lvl5pPr>
            <a:lvl6pPr indent="-342900" lvl="5" marL="2743200" rtl="0" algn="l">
              <a:spcBef>
                <a:spcPts val="400"/>
              </a:spcBef>
              <a:spcAft>
                <a:spcPts val="0"/>
              </a:spcAft>
              <a:buClr>
                <a:schemeClr val="dk1"/>
              </a:buClr>
              <a:buSzPts val="1800"/>
              <a:buChar char="•"/>
              <a:defRPr sz="1800"/>
            </a:lvl6pPr>
            <a:lvl7pPr indent="-342900" lvl="6" marL="3200400" rtl="0" algn="l">
              <a:spcBef>
                <a:spcPts val="400"/>
              </a:spcBef>
              <a:spcAft>
                <a:spcPts val="0"/>
              </a:spcAft>
              <a:buClr>
                <a:schemeClr val="dk1"/>
              </a:buClr>
              <a:buSzPts val="1800"/>
              <a:buChar char="•"/>
              <a:defRPr sz="1800"/>
            </a:lvl7pPr>
            <a:lvl8pPr indent="-342900" lvl="7" marL="3657600" rtl="0" algn="l">
              <a:spcBef>
                <a:spcPts val="400"/>
              </a:spcBef>
              <a:spcAft>
                <a:spcPts val="0"/>
              </a:spcAft>
              <a:buClr>
                <a:schemeClr val="dk1"/>
              </a:buClr>
              <a:buSzPts val="1800"/>
              <a:buChar char="•"/>
              <a:defRPr sz="1800"/>
            </a:lvl8pPr>
            <a:lvl9pPr indent="-342900" lvl="8" marL="4114800" rtl="0" algn="l">
              <a:spcBef>
                <a:spcPts val="400"/>
              </a:spcBef>
              <a:spcAft>
                <a:spcPts val="0"/>
              </a:spcAft>
              <a:buClr>
                <a:schemeClr val="dk1"/>
              </a:buClr>
              <a:buSzPts val="1800"/>
              <a:buChar char="•"/>
              <a:defRPr sz="1800"/>
            </a:lvl9pPr>
          </a:lstStyle>
          <a:p/>
        </p:txBody>
      </p:sp>
      <p:sp>
        <p:nvSpPr>
          <p:cNvPr id="212" name="Google Shape;212;p36"/>
          <p:cNvSpPr txBox="1"/>
          <p:nvPr>
            <p:ph idx="2" type="body"/>
          </p:nvPr>
        </p:nvSpPr>
        <p:spPr>
          <a:xfrm>
            <a:off x="4648200" y="1600200"/>
            <a:ext cx="4038900" cy="4526100"/>
          </a:xfrm>
          <a:prstGeom prst="rect">
            <a:avLst/>
          </a:prstGeom>
          <a:noFill/>
          <a:ln>
            <a:noFill/>
          </a:ln>
        </p:spPr>
        <p:txBody>
          <a:bodyPr anchorCtr="0" anchor="t" bIns="68550" lIns="137150" spcFirstLastPara="1" rIns="137150" wrap="square" tIns="68550">
            <a:normAutofit/>
          </a:bodyPr>
          <a:lstStyle>
            <a:lvl1pPr indent="-406400" lvl="0" marL="457200" rtl="0" algn="l">
              <a:spcBef>
                <a:spcPts val="600"/>
              </a:spcBef>
              <a:spcAft>
                <a:spcPts val="0"/>
              </a:spcAft>
              <a:buClr>
                <a:schemeClr val="dk1"/>
              </a:buClr>
              <a:buSzPts val="2800"/>
              <a:buChar char="•"/>
              <a:defRPr sz="2800"/>
            </a:lvl1pPr>
            <a:lvl2pPr indent="-381000" lvl="1" marL="914400" rtl="0" algn="l">
              <a:spcBef>
                <a:spcPts val="500"/>
              </a:spcBef>
              <a:spcAft>
                <a:spcPts val="0"/>
              </a:spcAft>
              <a:buClr>
                <a:schemeClr val="dk1"/>
              </a:buClr>
              <a:buSzPts val="2400"/>
              <a:buChar char="–"/>
              <a:defRPr sz="2400"/>
            </a:lvl2pPr>
            <a:lvl3pPr indent="-355600" lvl="2" marL="1371600" rtl="0" algn="l">
              <a:spcBef>
                <a:spcPts val="400"/>
              </a:spcBef>
              <a:spcAft>
                <a:spcPts val="0"/>
              </a:spcAft>
              <a:buClr>
                <a:schemeClr val="dk1"/>
              </a:buClr>
              <a:buSzPts val="2000"/>
              <a:buChar char="•"/>
              <a:defRPr sz="2000"/>
            </a:lvl3pPr>
            <a:lvl4pPr indent="-342900" lvl="3" marL="1828800" rtl="0" algn="l">
              <a:spcBef>
                <a:spcPts val="400"/>
              </a:spcBef>
              <a:spcAft>
                <a:spcPts val="0"/>
              </a:spcAft>
              <a:buClr>
                <a:schemeClr val="dk1"/>
              </a:buClr>
              <a:buSzPts val="1800"/>
              <a:buChar char="–"/>
              <a:defRPr sz="1800"/>
            </a:lvl4pPr>
            <a:lvl5pPr indent="-342900" lvl="4" marL="2286000" rtl="0" algn="l">
              <a:spcBef>
                <a:spcPts val="400"/>
              </a:spcBef>
              <a:spcAft>
                <a:spcPts val="0"/>
              </a:spcAft>
              <a:buClr>
                <a:schemeClr val="dk1"/>
              </a:buClr>
              <a:buSzPts val="1800"/>
              <a:buChar char="»"/>
              <a:defRPr sz="1800"/>
            </a:lvl5pPr>
            <a:lvl6pPr indent="-342900" lvl="5" marL="2743200" rtl="0" algn="l">
              <a:spcBef>
                <a:spcPts val="400"/>
              </a:spcBef>
              <a:spcAft>
                <a:spcPts val="0"/>
              </a:spcAft>
              <a:buClr>
                <a:schemeClr val="dk1"/>
              </a:buClr>
              <a:buSzPts val="1800"/>
              <a:buChar char="•"/>
              <a:defRPr sz="1800"/>
            </a:lvl6pPr>
            <a:lvl7pPr indent="-342900" lvl="6" marL="3200400" rtl="0" algn="l">
              <a:spcBef>
                <a:spcPts val="400"/>
              </a:spcBef>
              <a:spcAft>
                <a:spcPts val="0"/>
              </a:spcAft>
              <a:buClr>
                <a:schemeClr val="dk1"/>
              </a:buClr>
              <a:buSzPts val="1800"/>
              <a:buChar char="•"/>
              <a:defRPr sz="1800"/>
            </a:lvl7pPr>
            <a:lvl8pPr indent="-342900" lvl="7" marL="3657600" rtl="0" algn="l">
              <a:spcBef>
                <a:spcPts val="400"/>
              </a:spcBef>
              <a:spcAft>
                <a:spcPts val="0"/>
              </a:spcAft>
              <a:buClr>
                <a:schemeClr val="dk1"/>
              </a:buClr>
              <a:buSzPts val="1800"/>
              <a:buChar char="•"/>
              <a:defRPr sz="1800"/>
            </a:lvl8pPr>
            <a:lvl9pPr indent="-342900" lvl="8" marL="4114800" rtl="0" algn="l">
              <a:spcBef>
                <a:spcPts val="400"/>
              </a:spcBef>
              <a:spcAft>
                <a:spcPts val="0"/>
              </a:spcAft>
              <a:buClr>
                <a:schemeClr val="dk1"/>
              </a:buClr>
              <a:buSzPts val="1800"/>
              <a:buChar char="•"/>
              <a:defRPr sz="1800"/>
            </a:lvl9pPr>
          </a:lstStyle>
          <a:p/>
        </p:txBody>
      </p:sp>
      <p:sp>
        <p:nvSpPr>
          <p:cNvPr id="213" name="Google Shape;213;p36"/>
          <p:cNvSpPr txBox="1"/>
          <p:nvPr>
            <p:ph idx="10" type="dt"/>
          </p:nvPr>
        </p:nvSpPr>
        <p:spPr>
          <a:xfrm>
            <a:off x="457200" y="6356351"/>
            <a:ext cx="2133600" cy="365100"/>
          </a:xfrm>
          <a:prstGeom prst="rect">
            <a:avLst/>
          </a:prstGeom>
          <a:noFill/>
          <a:ln>
            <a:noFill/>
          </a:ln>
        </p:spPr>
        <p:txBody>
          <a:bodyPr anchorCtr="0" anchor="ctr" bIns="68550" lIns="137150" spcFirstLastPara="1" rIns="137150" wrap="square" tIns="68550">
            <a:noAutofit/>
          </a:bodyPr>
          <a:lstStyle>
            <a:lvl1pPr lvl="0" rtl="0" algn="l">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214" name="Google Shape;214;p36"/>
          <p:cNvSpPr txBox="1"/>
          <p:nvPr>
            <p:ph idx="11" type="ftr"/>
          </p:nvPr>
        </p:nvSpPr>
        <p:spPr>
          <a:xfrm>
            <a:off x="3124200" y="6356351"/>
            <a:ext cx="2895900" cy="365100"/>
          </a:xfrm>
          <a:prstGeom prst="rect">
            <a:avLst/>
          </a:prstGeom>
          <a:noFill/>
          <a:ln>
            <a:noFill/>
          </a:ln>
        </p:spPr>
        <p:txBody>
          <a:bodyPr anchorCtr="0" anchor="ctr" bIns="68550" lIns="137150" spcFirstLastPara="1" rIns="137150" wrap="square" tIns="68550">
            <a:noAutofit/>
          </a:bodyPr>
          <a:lstStyle>
            <a:lvl1pPr lvl="0" rtl="0" algn="ctr">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215" name="Google Shape;215;p36"/>
          <p:cNvSpPr txBox="1"/>
          <p:nvPr>
            <p:ph idx="12" type="sldNum"/>
          </p:nvPr>
        </p:nvSpPr>
        <p:spPr>
          <a:xfrm>
            <a:off x="6553200" y="6356351"/>
            <a:ext cx="2133600" cy="365100"/>
          </a:xfrm>
          <a:prstGeom prst="rect">
            <a:avLst/>
          </a:prstGeom>
          <a:noFill/>
          <a:ln>
            <a:noFill/>
          </a:ln>
        </p:spPr>
        <p:txBody>
          <a:bodyPr anchorCtr="0" anchor="ctr" bIns="68550" lIns="137150" spcFirstLastPara="1" rIns="137150" wrap="square" tIns="6855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16" name="Shape 216"/>
        <p:cNvGrpSpPr/>
        <p:nvPr/>
      </p:nvGrpSpPr>
      <p:grpSpPr>
        <a:xfrm>
          <a:off x="0" y="0"/>
          <a:ext cx="0" cy="0"/>
          <a:chOff x="0" y="0"/>
          <a:chExt cx="0" cy="0"/>
        </a:xfrm>
      </p:grpSpPr>
      <p:sp>
        <p:nvSpPr>
          <p:cNvPr id="217" name="Google Shape;217;p37"/>
          <p:cNvSpPr txBox="1"/>
          <p:nvPr>
            <p:ph type="title"/>
          </p:nvPr>
        </p:nvSpPr>
        <p:spPr>
          <a:xfrm>
            <a:off x="457200" y="274638"/>
            <a:ext cx="8229600" cy="1143000"/>
          </a:xfrm>
          <a:prstGeom prst="rect">
            <a:avLst/>
          </a:prstGeom>
          <a:noFill/>
          <a:ln>
            <a:noFill/>
          </a:ln>
        </p:spPr>
        <p:txBody>
          <a:bodyPr anchorCtr="0" anchor="ctr" bIns="68550" lIns="137150" spcFirstLastPara="1" rIns="137150" wrap="square" tIns="68550">
            <a:normAutofit/>
          </a:bodyPr>
          <a:lstStyle>
            <a:lvl1pPr lvl="0" rtl="0" algn="ctr">
              <a:spcBef>
                <a:spcPts val="0"/>
              </a:spcBef>
              <a:spcAft>
                <a:spcPts val="0"/>
              </a:spcAft>
              <a:buClr>
                <a:schemeClr val="dk1"/>
              </a:buClr>
              <a:buSzPts val="4400"/>
              <a:buFont typeface="Calibri"/>
              <a:buNone/>
              <a:defRPr/>
            </a:lvl1pPr>
            <a:lvl2pPr lvl="1" rtl="0">
              <a:spcBef>
                <a:spcPts val="0"/>
              </a:spcBef>
              <a:spcAft>
                <a:spcPts val="0"/>
              </a:spcAft>
              <a:buSzPts val="2100"/>
              <a:buNone/>
              <a:defRPr/>
            </a:lvl2pPr>
            <a:lvl3pPr lvl="2" rtl="0">
              <a:spcBef>
                <a:spcPts val="0"/>
              </a:spcBef>
              <a:spcAft>
                <a:spcPts val="0"/>
              </a:spcAft>
              <a:buSzPts val="2100"/>
              <a:buNone/>
              <a:defRPr/>
            </a:lvl3pPr>
            <a:lvl4pPr lvl="3" rtl="0">
              <a:spcBef>
                <a:spcPts val="0"/>
              </a:spcBef>
              <a:spcAft>
                <a:spcPts val="0"/>
              </a:spcAft>
              <a:buSzPts val="2100"/>
              <a:buNone/>
              <a:defRPr/>
            </a:lvl4pPr>
            <a:lvl5pPr lvl="4" rtl="0">
              <a:spcBef>
                <a:spcPts val="0"/>
              </a:spcBef>
              <a:spcAft>
                <a:spcPts val="0"/>
              </a:spcAft>
              <a:buSzPts val="2100"/>
              <a:buNone/>
              <a:defRPr/>
            </a:lvl5pPr>
            <a:lvl6pPr lvl="5" rtl="0">
              <a:spcBef>
                <a:spcPts val="0"/>
              </a:spcBef>
              <a:spcAft>
                <a:spcPts val="0"/>
              </a:spcAft>
              <a:buSzPts val="2100"/>
              <a:buNone/>
              <a:defRPr/>
            </a:lvl6pPr>
            <a:lvl7pPr lvl="6" rtl="0">
              <a:spcBef>
                <a:spcPts val="0"/>
              </a:spcBef>
              <a:spcAft>
                <a:spcPts val="0"/>
              </a:spcAft>
              <a:buSzPts val="2100"/>
              <a:buNone/>
              <a:defRPr/>
            </a:lvl7pPr>
            <a:lvl8pPr lvl="7" rtl="0">
              <a:spcBef>
                <a:spcPts val="0"/>
              </a:spcBef>
              <a:spcAft>
                <a:spcPts val="0"/>
              </a:spcAft>
              <a:buSzPts val="2100"/>
              <a:buNone/>
              <a:defRPr/>
            </a:lvl8pPr>
            <a:lvl9pPr lvl="8" rtl="0">
              <a:spcBef>
                <a:spcPts val="0"/>
              </a:spcBef>
              <a:spcAft>
                <a:spcPts val="0"/>
              </a:spcAft>
              <a:buSzPts val="2100"/>
              <a:buNone/>
              <a:defRPr/>
            </a:lvl9pPr>
          </a:lstStyle>
          <a:p/>
        </p:txBody>
      </p:sp>
      <p:sp>
        <p:nvSpPr>
          <p:cNvPr id="218" name="Google Shape;218;p37"/>
          <p:cNvSpPr txBox="1"/>
          <p:nvPr>
            <p:ph idx="1" type="body"/>
          </p:nvPr>
        </p:nvSpPr>
        <p:spPr>
          <a:xfrm>
            <a:off x="457200" y="1535113"/>
            <a:ext cx="4040100" cy="639900"/>
          </a:xfrm>
          <a:prstGeom prst="rect">
            <a:avLst/>
          </a:prstGeom>
          <a:noFill/>
          <a:ln>
            <a:noFill/>
          </a:ln>
        </p:spPr>
        <p:txBody>
          <a:bodyPr anchorCtr="0" anchor="b" bIns="68550" lIns="137150" spcFirstLastPara="1" rIns="137150" wrap="square" tIns="68550">
            <a:normAutofit/>
          </a:bodyPr>
          <a:lstStyle>
            <a:lvl1pPr indent="-228600" lvl="0" marL="457200" rtl="0" algn="l">
              <a:spcBef>
                <a:spcPts val="500"/>
              </a:spcBef>
              <a:spcAft>
                <a:spcPts val="0"/>
              </a:spcAft>
              <a:buClr>
                <a:schemeClr val="dk1"/>
              </a:buClr>
              <a:buSzPts val="2400"/>
              <a:buNone/>
              <a:defRPr b="1" sz="2400"/>
            </a:lvl1pPr>
            <a:lvl2pPr indent="-228600" lvl="1" marL="914400" rtl="0" algn="l">
              <a:spcBef>
                <a:spcPts val="400"/>
              </a:spcBef>
              <a:spcAft>
                <a:spcPts val="0"/>
              </a:spcAft>
              <a:buClr>
                <a:schemeClr val="dk1"/>
              </a:buClr>
              <a:buSzPts val="2000"/>
              <a:buNone/>
              <a:defRPr b="1" sz="2000"/>
            </a:lvl2pPr>
            <a:lvl3pPr indent="-228600" lvl="2" marL="1371600" rtl="0" algn="l">
              <a:spcBef>
                <a:spcPts val="400"/>
              </a:spcBef>
              <a:spcAft>
                <a:spcPts val="0"/>
              </a:spcAft>
              <a:buClr>
                <a:schemeClr val="dk1"/>
              </a:buClr>
              <a:buSzPts val="1800"/>
              <a:buNone/>
              <a:defRPr b="1" sz="1800"/>
            </a:lvl3pPr>
            <a:lvl4pPr indent="-228600" lvl="3" marL="1828800" rtl="0" algn="l">
              <a:spcBef>
                <a:spcPts val="300"/>
              </a:spcBef>
              <a:spcAft>
                <a:spcPts val="0"/>
              </a:spcAft>
              <a:buClr>
                <a:schemeClr val="dk1"/>
              </a:buClr>
              <a:buSzPts val="1600"/>
              <a:buNone/>
              <a:defRPr b="1" sz="1600"/>
            </a:lvl4pPr>
            <a:lvl5pPr indent="-228600" lvl="4" marL="2286000" rtl="0" algn="l">
              <a:spcBef>
                <a:spcPts val="300"/>
              </a:spcBef>
              <a:spcAft>
                <a:spcPts val="0"/>
              </a:spcAft>
              <a:buClr>
                <a:schemeClr val="dk1"/>
              </a:buClr>
              <a:buSzPts val="1600"/>
              <a:buNone/>
              <a:defRPr b="1" sz="1600"/>
            </a:lvl5pPr>
            <a:lvl6pPr indent="-228600" lvl="5" marL="2743200" rtl="0" algn="l">
              <a:spcBef>
                <a:spcPts val="300"/>
              </a:spcBef>
              <a:spcAft>
                <a:spcPts val="0"/>
              </a:spcAft>
              <a:buClr>
                <a:schemeClr val="dk1"/>
              </a:buClr>
              <a:buSzPts val="1600"/>
              <a:buNone/>
              <a:defRPr b="1" sz="1600"/>
            </a:lvl6pPr>
            <a:lvl7pPr indent="-228600" lvl="6" marL="3200400" rtl="0" algn="l">
              <a:spcBef>
                <a:spcPts val="300"/>
              </a:spcBef>
              <a:spcAft>
                <a:spcPts val="0"/>
              </a:spcAft>
              <a:buClr>
                <a:schemeClr val="dk1"/>
              </a:buClr>
              <a:buSzPts val="1600"/>
              <a:buNone/>
              <a:defRPr b="1" sz="1600"/>
            </a:lvl7pPr>
            <a:lvl8pPr indent="-228600" lvl="7" marL="3657600" rtl="0" algn="l">
              <a:spcBef>
                <a:spcPts val="300"/>
              </a:spcBef>
              <a:spcAft>
                <a:spcPts val="0"/>
              </a:spcAft>
              <a:buClr>
                <a:schemeClr val="dk1"/>
              </a:buClr>
              <a:buSzPts val="1600"/>
              <a:buNone/>
              <a:defRPr b="1" sz="1600"/>
            </a:lvl8pPr>
            <a:lvl9pPr indent="-228600" lvl="8" marL="4114800" rtl="0" algn="l">
              <a:spcBef>
                <a:spcPts val="300"/>
              </a:spcBef>
              <a:spcAft>
                <a:spcPts val="0"/>
              </a:spcAft>
              <a:buClr>
                <a:schemeClr val="dk1"/>
              </a:buClr>
              <a:buSzPts val="1600"/>
              <a:buNone/>
              <a:defRPr b="1" sz="1600"/>
            </a:lvl9pPr>
          </a:lstStyle>
          <a:p/>
        </p:txBody>
      </p:sp>
      <p:sp>
        <p:nvSpPr>
          <p:cNvPr id="219" name="Google Shape;219;p37"/>
          <p:cNvSpPr txBox="1"/>
          <p:nvPr>
            <p:ph idx="2" type="body"/>
          </p:nvPr>
        </p:nvSpPr>
        <p:spPr>
          <a:xfrm>
            <a:off x="457200" y="2174875"/>
            <a:ext cx="4040100" cy="3951600"/>
          </a:xfrm>
          <a:prstGeom prst="rect">
            <a:avLst/>
          </a:prstGeom>
          <a:noFill/>
          <a:ln>
            <a:noFill/>
          </a:ln>
        </p:spPr>
        <p:txBody>
          <a:bodyPr anchorCtr="0" anchor="t" bIns="68550" lIns="137150" spcFirstLastPara="1" rIns="137150" wrap="square" tIns="68550">
            <a:normAutofit/>
          </a:bodyPr>
          <a:lstStyle>
            <a:lvl1pPr indent="-381000" lvl="0" marL="457200" rtl="0" algn="l">
              <a:spcBef>
                <a:spcPts val="500"/>
              </a:spcBef>
              <a:spcAft>
                <a:spcPts val="0"/>
              </a:spcAft>
              <a:buClr>
                <a:schemeClr val="dk1"/>
              </a:buClr>
              <a:buSzPts val="2400"/>
              <a:buChar char="•"/>
              <a:defRPr sz="2400"/>
            </a:lvl1pPr>
            <a:lvl2pPr indent="-355600" lvl="1" marL="914400" rtl="0" algn="l">
              <a:spcBef>
                <a:spcPts val="400"/>
              </a:spcBef>
              <a:spcAft>
                <a:spcPts val="0"/>
              </a:spcAft>
              <a:buClr>
                <a:schemeClr val="dk1"/>
              </a:buClr>
              <a:buSzPts val="2000"/>
              <a:buChar char="–"/>
              <a:defRPr sz="2000"/>
            </a:lvl2pPr>
            <a:lvl3pPr indent="-342900" lvl="2" marL="1371600" rtl="0" algn="l">
              <a:spcBef>
                <a:spcPts val="400"/>
              </a:spcBef>
              <a:spcAft>
                <a:spcPts val="0"/>
              </a:spcAft>
              <a:buClr>
                <a:schemeClr val="dk1"/>
              </a:buClr>
              <a:buSzPts val="1800"/>
              <a:buChar char="•"/>
              <a:defRPr sz="1800"/>
            </a:lvl3pPr>
            <a:lvl4pPr indent="-330200" lvl="3" marL="1828800" rtl="0" algn="l">
              <a:spcBef>
                <a:spcPts val="300"/>
              </a:spcBef>
              <a:spcAft>
                <a:spcPts val="0"/>
              </a:spcAft>
              <a:buClr>
                <a:schemeClr val="dk1"/>
              </a:buClr>
              <a:buSzPts val="1600"/>
              <a:buChar char="–"/>
              <a:defRPr sz="1600"/>
            </a:lvl4pPr>
            <a:lvl5pPr indent="-330200" lvl="4" marL="2286000" rtl="0" algn="l">
              <a:spcBef>
                <a:spcPts val="300"/>
              </a:spcBef>
              <a:spcAft>
                <a:spcPts val="0"/>
              </a:spcAft>
              <a:buClr>
                <a:schemeClr val="dk1"/>
              </a:buClr>
              <a:buSzPts val="1600"/>
              <a:buChar char="»"/>
              <a:defRPr sz="1600"/>
            </a:lvl5pPr>
            <a:lvl6pPr indent="-330200" lvl="5" marL="2743200" rtl="0" algn="l">
              <a:spcBef>
                <a:spcPts val="300"/>
              </a:spcBef>
              <a:spcAft>
                <a:spcPts val="0"/>
              </a:spcAft>
              <a:buClr>
                <a:schemeClr val="dk1"/>
              </a:buClr>
              <a:buSzPts val="1600"/>
              <a:buChar char="•"/>
              <a:defRPr sz="1600"/>
            </a:lvl6pPr>
            <a:lvl7pPr indent="-330200" lvl="6" marL="3200400" rtl="0" algn="l">
              <a:spcBef>
                <a:spcPts val="300"/>
              </a:spcBef>
              <a:spcAft>
                <a:spcPts val="0"/>
              </a:spcAft>
              <a:buClr>
                <a:schemeClr val="dk1"/>
              </a:buClr>
              <a:buSzPts val="1600"/>
              <a:buChar char="•"/>
              <a:defRPr sz="1600"/>
            </a:lvl7pPr>
            <a:lvl8pPr indent="-330200" lvl="7" marL="3657600" rtl="0" algn="l">
              <a:spcBef>
                <a:spcPts val="300"/>
              </a:spcBef>
              <a:spcAft>
                <a:spcPts val="0"/>
              </a:spcAft>
              <a:buClr>
                <a:schemeClr val="dk1"/>
              </a:buClr>
              <a:buSzPts val="1600"/>
              <a:buChar char="•"/>
              <a:defRPr sz="1600"/>
            </a:lvl8pPr>
            <a:lvl9pPr indent="-330200" lvl="8" marL="4114800" rtl="0" algn="l">
              <a:spcBef>
                <a:spcPts val="300"/>
              </a:spcBef>
              <a:spcAft>
                <a:spcPts val="0"/>
              </a:spcAft>
              <a:buClr>
                <a:schemeClr val="dk1"/>
              </a:buClr>
              <a:buSzPts val="1600"/>
              <a:buChar char="•"/>
              <a:defRPr sz="1600"/>
            </a:lvl9pPr>
          </a:lstStyle>
          <a:p/>
        </p:txBody>
      </p:sp>
      <p:sp>
        <p:nvSpPr>
          <p:cNvPr id="220" name="Google Shape;220;p37"/>
          <p:cNvSpPr txBox="1"/>
          <p:nvPr>
            <p:ph idx="3" type="body"/>
          </p:nvPr>
        </p:nvSpPr>
        <p:spPr>
          <a:xfrm>
            <a:off x="4645026" y="1535113"/>
            <a:ext cx="4041900" cy="639900"/>
          </a:xfrm>
          <a:prstGeom prst="rect">
            <a:avLst/>
          </a:prstGeom>
          <a:noFill/>
          <a:ln>
            <a:noFill/>
          </a:ln>
        </p:spPr>
        <p:txBody>
          <a:bodyPr anchorCtr="0" anchor="b" bIns="68550" lIns="137150" spcFirstLastPara="1" rIns="137150" wrap="square" tIns="68550">
            <a:normAutofit/>
          </a:bodyPr>
          <a:lstStyle>
            <a:lvl1pPr indent="-228600" lvl="0" marL="457200" rtl="0" algn="l">
              <a:spcBef>
                <a:spcPts val="500"/>
              </a:spcBef>
              <a:spcAft>
                <a:spcPts val="0"/>
              </a:spcAft>
              <a:buClr>
                <a:schemeClr val="dk1"/>
              </a:buClr>
              <a:buSzPts val="2400"/>
              <a:buNone/>
              <a:defRPr b="1" sz="2400"/>
            </a:lvl1pPr>
            <a:lvl2pPr indent="-228600" lvl="1" marL="914400" rtl="0" algn="l">
              <a:spcBef>
                <a:spcPts val="400"/>
              </a:spcBef>
              <a:spcAft>
                <a:spcPts val="0"/>
              </a:spcAft>
              <a:buClr>
                <a:schemeClr val="dk1"/>
              </a:buClr>
              <a:buSzPts val="2000"/>
              <a:buNone/>
              <a:defRPr b="1" sz="2000"/>
            </a:lvl2pPr>
            <a:lvl3pPr indent="-228600" lvl="2" marL="1371600" rtl="0" algn="l">
              <a:spcBef>
                <a:spcPts val="400"/>
              </a:spcBef>
              <a:spcAft>
                <a:spcPts val="0"/>
              </a:spcAft>
              <a:buClr>
                <a:schemeClr val="dk1"/>
              </a:buClr>
              <a:buSzPts val="1800"/>
              <a:buNone/>
              <a:defRPr b="1" sz="1800"/>
            </a:lvl3pPr>
            <a:lvl4pPr indent="-228600" lvl="3" marL="1828800" rtl="0" algn="l">
              <a:spcBef>
                <a:spcPts val="300"/>
              </a:spcBef>
              <a:spcAft>
                <a:spcPts val="0"/>
              </a:spcAft>
              <a:buClr>
                <a:schemeClr val="dk1"/>
              </a:buClr>
              <a:buSzPts val="1600"/>
              <a:buNone/>
              <a:defRPr b="1" sz="1600"/>
            </a:lvl4pPr>
            <a:lvl5pPr indent="-228600" lvl="4" marL="2286000" rtl="0" algn="l">
              <a:spcBef>
                <a:spcPts val="300"/>
              </a:spcBef>
              <a:spcAft>
                <a:spcPts val="0"/>
              </a:spcAft>
              <a:buClr>
                <a:schemeClr val="dk1"/>
              </a:buClr>
              <a:buSzPts val="1600"/>
              <a:buNone/>
              <a:defRPr b="1" sz="1600"/>
            </a:lvl5pPr>
            <a:lvl6pPr indent="-228600" lvl="5" marL="2743200" rtl="0" algn="l">
              <a:spcBef>
                <a:spcPts val="300"/>
              </a:spcBef>
              <a:spcAft>
                <a:spcPts val="0"/>
              </a:spcAft>
              <a:buClr>
                <a:schemeClr val="dk1"/>
              </a:buClr>
              <a:buSzPts val="1600"/>
              <a:buNone/>
              <a:defRPr b="1" sz="1600"/>
            </a:lvl6pPr>
            <a:lvl7pPr indent="-228600" lvl="6" marL="3200400" rtl="0" algn="l">
              <a:spcBef>
                <a:spcPts val="300"/>
              </a:spcBef>
              <a:spcAft>
                <a:spcPts val="0"/>
              </a:spcAft>
              <a:buClr>
                <a:schemeClr val="dk1"/>
              </a:buClr>
              <a:buSzPts val="1600"/>
              <a:buNone/>
              <a:defRPr b="1" sz="1600"/>
            </a:lvl7pPr>
            <a:lvl8pPr indent="-228600" lvl="7" marL="3657600" rtl="0" algn="l">
              <a:spcBef>
                <a:spcPts val="300"/>
              </a:spcBef>
              <a:spcAft>
                <a:spcPts val="0"/>
              </a:spcAft>
              <a:buClr>
                <a:schemeClr val="dk1"/>
              </a:buClr>
              <a:buSzPts val="1600"/>
              <a:buNone/>
              <a:defRPr b="1" sz="1600"/>
            </a:lvl8pPr>
            <a:lvl9pPr indent="-228600" lvl="8" marL="4114800" rtl="0" algn="l">
              <a:spcBef>
                <a:spcPts val="300"/>
              </a:spcBef>
              <a:spcAft>
                <a:spcPts val="0"/>
              </a:spcAft>
              <a:buClr>
                <a:schemeClr val="dk1"/>
              </a:buClr>
              <a:buSzPts val="1600"/>
              <a:buNone/>
              <a:defRPr b="1" sz="1600"/>
            </a:lvl9pPr>
          </a:lstStyle>
          <a:p/>
        </p:txBody>
      </p:sp>
      <p:sp>
        <p:nvSpPr>
          <p:cNvPr id="221" name="Google Shape;221;p37"/>
          <p:cNvSpPr txBox="1"/>
          <p:nvPr>
            <p:ph idx="4" type="body"/>
          </p:nvPr>
        </p:nvSpPr>
        <p:spPr>
          <a:xfrm>
            <a:off x="4645026" y="2174875"/>
            <a:ext cx="4041900" cy="3951600"/>
          </a:xfrm>
          <a:prstGeom prst="rect">
            <a:avLst/>
          </a:prstGeom>
          <a:noFill/>
          <a:ln>
            <a:noFill/>
          </a:ln>
        </p:spPr>
        <p:txBody>
          <a:bodyPr anchorCtr="0" anchor="t" bIns="68550" lIns="137150" spcFirstLastPara="1" rIns="137150" wrap="square" tIns="68550">
            <a:normAutofit/>
          </a:bodyPr>
          <a:lstStyle>
            <a:lvl1pPr indent="-381000" lvl="0" marL="457200" rtl="0" algn="l">
              <a:spcBef>
                <a:spcPts val="500"/>
              </a:spcBef>
              <a:spcAft>
                <a:spcPts val="0"/>
              </a:spcAft>
              <a:buClr>
                <a:schemeClr val="dk1"/>
              </a:buClr>
              <a:buSzPts val="2400"/>
              <a:buChar char="•"/>
              <a:defRPr sz="2400"/>
            </a:lvl1pPr>
            <a:lvl2pPr indent="-355600" lvl="1" marL="914400" rtl="0" algn="l">
              <a:spcBef>
                <a:spcPts val="400"/>
              </a:spcBef>
              <a:spcAft>
                <a:spcPts val="0"/>
              </a:spcAft>
              <a:buClr>
                <a:schemeClr val="dk1"/>
              </a:buClr>
              <a:buSzPts val="2000"/>
              <a:buChar char="–"/>
              <a:defRPr sz="2000"/>
            </a:lvl2pPr>
            <a:lvl3pPr indent="-342900" lvl="2" marL="1371600" rtl="0" algn="l">
              <a:spcBef>
                <a:spcPts val="400"/>
              </a:spcBef>
              <a:spcAft>
                <a:spcPts val="0"/>
              </a:spcAft>
              <a:buClr>
                <a:schemeClr val="dk1"/>
              </a:buClr>
              <a:buSzPts val="1800"/>
              <a:buChar char="•"/>
              <a:defRPr sz="1800"/>
            </a:lvl3pPr>
            <a:lvl4pPr indent="-330200" lvl="3" marL="1828800" rtl="0" algn="l">
              <a:spcBef>
                <a:spcPts val="300"/>
              </a:spcBef>
              <a:spcAft>
                <a:spcPts val="0"/>
              </a:spcAft>
              <a:buClr>
                <a:schemeClr val="dk1"/>
              </a:buClr>
              <a:buSzPts val="1600"/>
              <a:buChar char="–"/>
              <a:defRPr sz="1600"/>
            </a:lvl4pPr>
            <a:lvl5pPr indent="-330200" lvl="4" marL="2286000" rtl="0" algn="l">
              <a:spcBef>
                <a:spcPts val="300"/>
              </a:spcBef>
              <a:spcAft>
                <a:spcPts val="0"/>
              </a:spcAft>
              <a:buClr>
                <a:schemeClr val="dk1"/>
              </a:buClr>
              <a:buSzPts val="1600"/>
              <a:buChar char="»"/>
              <a:defRPr sz="1600"/>
            </a:lvl5pPr>
            <a:lvl6pPr indent="-330200" lvl="5" marL="2743200" rtl="0" algn="l">
              <a:spcBef>
                <a:spcPts val="300"/>
              </a:spcBef>
              <a:spcAft>
                <a:spcPts val="0"/>
              </a:spcAft>
              <a:buClr>
                <a:schemeClr val="dk1"/>
              </a:buClr>
              <a:buSzPts val="1600"/>
              <a:buChar char="•"/>
              <a:defRPr sz="1600"/>
            </a:lvl6pPr>
            <a:lvl7pPr indent="-330200" lvl="6" marL="3200400" rtl="0" algn="l">
              <a:spcBef>
                <a:spcPts val="300"/>
              </a:spcBef>
              <a:spcAft>
                <a:spcPts val="0"/>
              </a:spcAft>
              <a:buClr>
                <a:schemeClr val="dk1"/>
              </a:buClr>
              <a:buSzPts val="1600"/>
              <a:buChar char="•"/>
              <a:defRPr sz="1600"/>
            </a:lvl7pPr>
            <a:lvl8pPr indent="-330200" lvl="7" marL="3657600" rtl="0" algn="l">
              <a:spcBef>
                <a:spcPts val="300"/>
              </a:spcBef>
              <a:spcAft>
                <a:spcPts val="0"/>
              </a:spcAft>
              <a:buClr>
                <a:schemeClr val="dk1"/>
              </a:buClr>
              <a:buSzPts val="1600"/>
              <a:buChar char="•"/>
              <a:defRPr sz="1600"/>
            </a:lvl8pPr>
            <a:lvl9pPr indent="-330200" lvl="8" marL="4114800" rtl="0" algn="l">
              <a:spcBef>
                <a:spcPts val="300"/>
              </a:spcBef>
              <a:spcAft>
                <a:spcPts val="0"/>
              </a:spcAft>
              <a:buClr>
                <a:schemeClr val="dk1"/>
              </a:buClr>
              <a:buSzPts val="1600"/>
              <a:buChar char="•"/>
              <a:defRPr sz="1600"/>
            </a:lvl9pPr>
          </a:lstStyle>
          <a:p/>
        </p:txBody>
      </p:sp>
      <p:sp>
        <p:nvSpPr>
          <p:cNvPr id="222" name="Google Shape;222;p37"/>
          <p:cNvSpPr txBox="1"/>
          <p:nvPr>
            <p:ph idx="10" type="dt"/>
          </p:nvPr>
        </p:nvSpPr>
        <p:spPr>
          <a:xfrm>
            <a:off x="457200" y="6356351"/>
            <a:ext cx="2133600" cy="365100"/>
          </a:xfrm>
          <a:prstGeom prst="rect">
            <a:avLst/>
          </a:prstGeom>
          <a:noFill/>
          <a:ln>
            <a:noFill/>
          </a:ln>
        </p:spPr>
        <p:txBody>
          <a:bodyPr anchorCtr="0" anchor="ctr" bIns="68550" lIns="137150" spcFirstLastPara="1" rIns="137150" wrap="square" tIns="68550">
            <a:noAutofit/>
          </a:bodyPr>
          <a:lstStyle>
            <a:lvl1pPr lvl="0" rtl="0" algn="l">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223" name="Google Shape;223;p37"/>
          <p:cNvSpPr txBox="1"/>
          <p:nvPr>
            <p:ph idx="11" type="ftr"/>
          </p:nvPr>
        </p:nvSpPr>
        <p:spPr>
          <a:xfrm>
            <a:off x="3124200" y="6356351"/>
            <a:ext cx="2895900" cy="365100"/>
          </a:xfrm>
          <a:prstGeom prst="rect">
            <a:avLst/>
          </a:prstGeom>
          <a:noFill/>
          <a:ln>
            <a:noFill/>
          </a:ln>
        </p:spPr>
        <p:txBody>
          <a:bodyPr anchorCtr="0" anchor="ctr" bIns="68550" lIns="137150" spcFirstLastPara="1" rIns="137150" wrap="square" tIns="68550">
            <a:noAutofit/>
          </a:bodyPr>
          <a:lstStyle>
            <a:lvl1pPr lvl="0" rtl="0" algn="ctr">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224" name="Google Shape;224;p37"/>
          <p:cNvSpPr txBox="1"/>
          <p:nvPr>
            <p:ph idx="12" type="sldNum"/>
          </p:nvPr>
        </p:nvSpPr>
        <p:spPr>
          <a:xfrm>
            <a:off x="6553200" y="6356351"/>
            <a:ext cx="2133600" cy="365100"/>
          </a:xfrm>
          <a:prstGeom prst="rect">
            <a:avLst/>
          </a:prstGeom>
          <a:noFill/>
          <a:ln>
            <a:noFill/>
          </a:ln>
        </p:spPr>
        <p:txBody>
          <a:bodyPr anchorCtr="0" anchor="ctr" bIns="68550" lIns="137150" spcFirstLastPara="1" rIns="137150" wrap="square" tIns="6855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5" name="Shape 225"/>
        <p:cNvGrpSpPr/>
        <p:nvPr/>
      </p:nvGrpSpPr>
      <p:grpSpPr>
        <a:xfrm>
          <a:off x="0" y="0"/>
          <a:ext cx="0" cy="0"/>
          <a:chOff x="0" y="0"/>
          <a:chExt cx="0" cy="0"/>
        </a:xfrm>
      </p:grpSpPr>
      <p:sp>
        <p:nvSpPr>
          <p:cNvPr id="226" name="Google Shape;226;p38"/>
          <p:cNvSpPr txBox="1"/>
          <p:nvPr>
            <p:ph type="title"/>
          </p:nvPr>
        </p:nvSpPr>
        <p:spPr>
          <a:xfrm>
            <a:off x="457200" y="274638"/>
            <a:ext cx="8229600" cy="1143000"/>
          </a:xfrm>
          <a:prstGeom prst="rect">
            <a:avLst/>
          </a:prstGeom>
          <a:noFill/>
          <a:ln>
            <a:noFill/>
          </a:ln>
        </p:spPr>
        <p:txBody>
          <a:bodyPr anchorCtr="0" anchor="ctr" bIns="68550" lIns="137150" spcFirstLastPara="1" rIns="137150" wrap="square" tIns="68550">
            <a:normAutofit/>
          </a:bodyPr>
          <a:lstStyle>
            <a:lvl1pPr lvl="0" rtl="0" algn="ctr">
              <a:spcBef>
                <a:spcPts val="0"/>
              </a:spcBef>
              <a:spcAft>
                <a:spcPts val="0"/>
              </a:spcAft>
              <a:buClr>
                <a:schemeClr val="dk1"/>
              </a:buClr>
              <a:buSzPts val="2700"/>
              <a:buNone/>
              <a:defRPr/>
            </a:lvl1pPr>
            <a:lvl2pPr lvl="1" rtl="0">
              <a:spcBef>
                <a:spcPts val="0"/>
              </a:spcBef>
              <a:spcAft>
                <a:spcPts val="0"/>
              </a:spcAft>
              <a:buSzPts val="2100"/>
              <a:buNone/>
              <a:defRPr/>
            </a:lvl2pPr>
            <a:lvl3pPr lvl="2" rtl="0">
              <a:spcBef>
                <a:spcPts val="0"/>
              </a:spcBef>
              <a:spcAft>
                <a:spcPts val="0"/>
              </a:spcAft>
              <a:buSzPts val="2100"/>
              <a:buNone/>
              <a:defRPr/>
            </a:lvl3pPr>
            <a:lvl4pPr lvl="3" rtl="0">
              <a:spcBef>
                <a:spcPts val="0"/>
              </a:spcBef>
              <a:spcAft>
                <a:spcPts val="0"/>
              </a:spcAft>
              <a:buSzPts val="2100"/>
              <a:buNone/>
              <a:defRPr/>
            </a:lvl4pPr>
            <a:lvl5pPr lvl="4" rtl="0">
              <a:spcBef>
                <a:spcPts val="0"/>
              </a:spcBef>
              <a:spcAft>
                <a:spcPts val="0"/>
              </a:spcAft>
              <a:buSzPts val="2100"/>
              <a:buNone/>
              <a:defRPr/>
            </a:lvl5pPr>
            <a:lvl6pPr lvl="5" rtl="0">
              <a:spcBef>
                <a:spcPts val="0"/>
              </a:spcBef>
              <a:spcAft>
                <a:spcPts val="0"/>
              </a:spcAft>
              <a:buSzPts val="2100"/>
              <a:buNone/>
              <a:defRPr/>
            </a:lvl6pPr>
            <a:lvl7pPr lvl="6" rtl="0">
              <a:spcBef>
                <a:spcPts val="0"/>
              </a:spcBef>
              <a:spcAft>
                <a:spcPts val="0"/>
              </a:spcAft>
              <a:buSzPts val="2100"/>
              <a:buNone/>
              <a:defRPr/>
            </a:lvl7pPr>
            <a:lvl8pPr lvl="7" rtl="0">
              <a:spcBef>
                <a:spcPts val="0"/>
              </a:spcBef>
              <a:spcAft>
                <a:spcPts val="0"/>
              </a:spcAft>
              <a:buSzPts val="2100"/>
              <a:buNone/>
              <a:defRPr/>
            </a:lvl8pPr>
            <a:lvl9pPr lvl="8" rtl="0">
              <a:spcBef>
                <a:spcPts val="0"/>
              </a:spcBef>
              <a:spcAft>
                <a:spcPts val="0"/>
              </a:spcAft>
              <a:buSzPts val="2100"/>
              <a:buNone/>
              <a:defRPr/>
            </a:lvl9pPr>
          </a:lstStyle>
          <a:p/>
        </p:txBody>
      </p:sp>
      <p:sp>
        <p:nvSpPr>
          <p:cNvPr id="227" name="Google Shape;227;p38"/>
          <p:cNvSpPr txBox="1"/>
          <p:nvPr>
            <p:ph idx="10" type="dt"/>
          </p:nvPr>
        </p:nvSpPr>
        <p:spPr>
          <a:xfrm>
            <a:off x="457200" y="6356351"/>
            <a:ext cx="2133600" cy="365100"/>
          </a:xfrm>
          <a:prstGeom prst="rect">
            <a:avLst/>
          </a:prstGeom>
          <a:noFill/>
          <a:ln>
            <a:noFill/>
          </a:ln>
        </p:spPr>
        <p:txBody>
          <a:bodyPr anchorCtr="0" anchor="ctr" bIns="68550" lIns="137150" spcFirstLastPara="1" rIns="137150" wrap="square" tIns="68550">
            <a:noAutofit/>
          </a:bodyPr>
          <a:lstStyle>
            <a:lvl1pPr lvl="0" rtl="0" algn="l">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228" name="Google Shape;228;p38"/>
          <p:cNvSpPr txBox="1"/>
          <p:nvPr>
            <p:ph idx="11" type="ftr"/>
          </p:nvPr>
        </p:nvSpPr>
        <p:spPr>
          <a:xfrm>
            <a:off x="3124200" y="6356351"/>
            <a:ext cx="2895900" cy="365100"/>
          </a:xfrm>
          <a:prstGeom prst="rect">
            <a:avLst/>
          </a:prstGeom>
          <a:noFill/>
          <a:ln>
            <a:noFill/>
          </a:ln>
        </p:spPr>
        <p:txBody>
          <a:bodyPr anchorCtr="0" anchor="ctr" bIns="68550" lIns="137150" spcFirstLastPara="1" rIns="137150" wrap="square" tIns="68550">
            <a:noAutofit/>
          </a:bodyPr>
          <a:lstStyle>
            <a:lvl1pPr lvl="0" rtl="0" algn="ctr">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229" name="Google Shape;229;p38"/>
          <p:cNvSpPr txBox="1"/>
          <p:nvPr>
            <p:ph idx="12" type="sldNum"/>
          </p:nvPr>
        </p:nvSpPr>
        <p:spPr>
          <a:xfrm>
            <a:off x="6553200" y="6356351"/>
            <a:ext cx="2133600" cy="365100"/>
          </a:xfrm>
          <a:prstGeom prst="rect">
            <a:avLst/>
          </a:prstGeom>
          <a:noFill/>
          <a:ln>
            <a:noFill/>
          </a:ln>
        </p:spPr>
        <p:txBody>
          <a:bodyPr anchorCtr="0" anchor="ctr" bIns="68550" lIns="137150" spcFirstLastPara="1" rIns="137150" wrap="square" tIns="6855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30" name="Shape 230"/>
        <p:cNvGrpSpPr/>
        <p:nvPr/>
      </p:nvGrpSpPr>
      <p:grpSpPr>
        <a:xfrm>
          <a:off x="0" y="0"/>
          <a:ext cx="0" cy="0"/>
          <a:chOff x="0" y="0"/>
          <a:chExt cx="0" cy="0"/>
        </a:xfrm>
      </p:grpSpPr>
      <p:sp>
        <p:nvSpPr>
          <p:cNvPr id="231" name="Google Shape;231;p39"/>
          <p:cNvSpPr txBox="1"/>
          <p:nvPr>
            <p:ph type="title"/>
          </p:nvPr>
        </p:nvSpPr>
        <p:spPr>
          <a:xfrm>
            <a:off x="457200" y="273049"/>
            <a:ext cx="3008400" cy="1161900"/>
          </a:xfrm>
          <a:prstGeom prst="rect">
            <a:avLst/>
          </a:prstGeom>
          <a:noFill/>
          <a:ln>
            <a:noFill/>
          </a:ln>
        </p:spPr>
        <p:txBody>
          <a:bodyPr anchorCtr="0" anchor="b" bIns="68550" lIns="137150" spcFirstLastPara="1" rIns="137150" wrap="square" tIns="68550">
            <a:normAutofit/>
          </a:bodyPr>
          <a:lstStyle>
            <a:lvl1pPr lvl="0" rtl="0" algn="l">
              <a:spcBef>
                <a:spcPts val="0"/>
              </a:spcBef>
              <a:spcAft>
                <a:spcPts val="0"/>
              </a:spcAft>
              <a:buClr>
                <a:schemeClr val="dk1"/>
              </a:buClr>
              <a:buSzPts val="2000"/>
              <a:buFont typeface="Calibri"/>
              <a:buNone/>
              <a:defRPr b="1" sz="2000"/>
            </a:lvl1pPr>
            <a:lvl2pPr lvl="1" rtl="0">
              <a:spcBef>
                <a:spcPts val="0"/>
              </a:spcBef>
              <a:spcAft>
                <a:spcPts val="0"/>
              </a:spcAft>
              <a:buSzPts val="2100"/>
              <a:buNone/>
              <a:defRPr/>
            </a:lvl2pPr>
            <a:lvl3pPr lvl="2" rtl="0">
              <a:spcBef>
                <a:spcPts val="0"/>
              </a:spcBef>
              <a:spcAft>
                <a:spcPts val="0"/>
              </a:spcAft>
              <a:buSzPts val="2100"/>
              <a:buNone/>
              <a:defRPr/>
            </a:lvl3pPr>
            <a:lvl4pPr lvl="3" rtl="0">
              <a:spcBef>
                <a:spcPts val="0"/>
              </a:spcBef>
              <a:spcAft>
                <a:spcPts val="0"/>
              </a:spcAft>
              <a:buSzPts val="2100"/>
              <a:buNone/>
              <a:defRPr/>
            </a:lvl4pPr>
            <a:lvl5pPr lvl="4" rtl="0">
              <a:spcBef>
                <a:spcPts val="0"/>
              </a:spcBef>
              <a:spcAft>
                <a:spcPts val="0"/>
              </a:spcAft>
              <a:buSzPts val="2100"/>
              <a:buNone/>
              <a:defRPr/>
            </a:lvl5pPr>
            <a:lvl6pPr lvl="5" rtl="0">
              <a:spcBef>
                <a:spcPts val="0"/>
              </a:spcBef>
              <a:spcAft>
                <a:spcPts val="0"/>
              </a:spcAft>
              <a:buSzPts val="2100"/>
              <a:buNone/>
              <a:defRPr/>
            </a:lvl6pPr>
            <a:lvl7pPr lvl="6" rtl="0">
              <a:spcBef>
                <a:spcPts val="0"/>
              </a:spcBef>
              <a:spcAft>
                <a:spcPts val="0"/>
              </a:spcAft>
              <a:buSzPts val="2100"/>
              <a:buNone/>
              <a:defRPr/>
            </a:lvl7pPr>
            <a:lvl8pPr lvl="7" rtl="0">
              <a:spcBef>
                <a:spcPts val="0"/>
              </a:spcBef>
              <a:spcAft>
                <a:spcPts val="0"/>
              </a:spcAft>
              <a:buSzPts val="2100"/>
              <a:buNone/>
              <a:defRPr/>
            </a:lvl8pPr>
            <a:lvl9pPr lvl="8" rtl="0">
              <a:spcBef>
                <a:spcPts val="0"/>
              </a:spcBef>
              <a:spcAft>
                <a:spcPts val="0"/>
              </a:spcAft>
              <a:buSzPts val="2100"/>
              <a:buNone/>
              <a:defRPr/>
            </a:lvl9pPr>
          </a:lstStyle>
          <a:p/>
        </p:txBody>
      </p:sp>
      <p:sp>
        <p:nvSpPr>
          <p:cNvPr id="232" name="Google Shape;232;p39"/>
          <p:cNvSpPr txBox="1"/>
          <p:nvPr>
            <p:ph idx="1" type="body"/>
          </p:nvPr>
        </p:nvSpPr>
        <p:spPr>
          <a:xfrm>
            <a:off x="3575050" y="273051"/>
            <a:ext cx="5111700" cy="5853300"/>
          </a:xfrm>
          <a:prstGeom prst="rect">
            <a:avLst/>
          </a:prstGeom>
          <a:noFill/>
          <a:ln>
            <a:noFill/>
          </a:ln>
        </p:spPr>
        <p:txBody>
          <a:bodyPr anchorCtr="0" anchor="t" bIns="68550" lIns="137150" spcFirstLastPara="1" rIns="137150" wrap="square" tIns="68550">
            <a:normAutofit/>
          </a:bodyPr>
          <a:lstStyle>
            <a:lvl1pPr indent="-431800" lvl="0" marL="457200" rtl="0" algn="l">
              <a:spcBef>
                <a:spcPts val="600"/>
              </a:spcBef>
              <a:spcAft>
                <a:spcPts val="0"/>
              </a:spcAft>
              <a:buClr>
                <a:schemeClr val="dk1"/>
              </a:buClr>
              <a:buSzPts val="3200"/>
              <a:buChar char="•"/>
              <a:defRPr sz="3200"/>
            </a:lvl1pPr>
            <a:lvl2pPr indent="-406400" lvl="1" marL="914400" rtl="0" algn="l">
              <a:spcBef>
                <a:spcPts val="600"/>
              </a:spcBef>
              <a:spcAft>
                <a:spcPts val="0"/>
              </a:spcAft>
              <a:buClr>
                <a:schemeClr val="dk1"/>
              </a:buClr>
              <a:buSzPts val="2800"/>
              <a:buChar char="–"/>
              <a:defRPr sz="2800"/>
            </a:lvl2pPr>
            <a:lvl3pPr indent="-381000" lvl="2" marL="1371600" rtl="0" algn="l">
              <a:spcBef>
                <a:spcPts val="500"/>
              </a:spcBef>
              <a:spcAft>
                <a:spcPts val="0"/>
              </a:spcAft>
              <a:buClr>
                <a:schemeClr val="dk1"/>
              </a:buClr>
              <a:buSzPts val="2400"/>
              <a:buChar char="•"/>
              <a:defRPr sz="2400"/>
            </a:lvl3pPr>
            <a:lvl4pPr indent="-355600" lvl="3" marL="1828800" rtl="0" algn="l">
              <a:spcBef>
                <a:spcPts val="400"/>
              </a:spcBef>
              <a:spcAft>
                <a:spcPts val="0"/>
              </a:spcAft>
              <a:buClr>
                <a:schemeClr val="dk1"/>
              </a:buClr>
              <a:buSzPts val="2000"/>
              <a:buChar char="–"/>
              <a:defRPr sz="2000"/>
            </a:lvl4pPr>
            <a:lvl5pPr indent="-355600" lvl="4" marL="2286000" rtl="0" algn="l">
              <a:spcBef>
                <a:spcPts val="400"/>
              </a:spcBef>
              <a:spcAft>
                <a:spcPts val="0"/>
              </a:spcAft>
              <a:buClr>
                <a:schemeClr val="dk1"/>
              </a:buClr>
              <a:buSzPts val="2000"/>
              <a:buChar char="»"/>
              <a:defRPr sz="2000"/>
            </a:lvl5pPr>
            <a:lvl6pPr indent="-355600" lvl="5" marL="2743200" rtl="0" algn="l">
              <a:spcBef>
                <a:spcPts val="400"/>
              </a:spcBef>
              <a:spcAft>
                <a:spcPts val="0"/>
              </a:spcAft>
              <a:buClr>
                <a:schemeClr val="dk1"/>
              </a:buClr>
              <a:buSzPts val="2000"/>
              <a:buChar char="•"/>
              <a:defRPr sz="2000"/>
            </a:lvl6pPr>
            <a:lvl7pPr indent="-355600" lvl="6" marL="3200400" rtl="0" algn="l">
              <a:spcBef>
                <a:spcPts val="400"/>
              </a:spcBef>
              <a:spcAft>
                <a:spcPts val="0"/>
              </a:spcAft>
              <a:buClr>
                <a:schemeClr val="dk1"/>
              </a:buClr>
              <a:buSzPts val="2000"/>
              <a:buChar char="•"/>
              <a:defRPr sz="2000"/>
            </a:lvl7pPr>
            <a:lvl8pPr indent="-355600" lvl="7" marL="3657600" rtl="0" algn="l">
              <a:spcBef>
                <a:spcPts val="400"/>
              </a:spcBef>
              <a:spcAft>
                <a:spcPts val="0"/>
              </a:spcAft>
              <a:buClr>
                <a:schemeClr val="dk1"/>
              </a:buClr>
              <a:buSzPts val="2000"/>
              <a:buChar char="•"/>
              <a:defRPr sz="2000"/>
            </a:lvl8pPr>
            <a:lvl9pPr indent="-355600" lvl="8" marL="4114800" rtl="0" algn="l">
              <a:spcBef>
                <a:spcPts val="400"/>
              </a:spcBef>
              <a:spcAft>
                <a:spcPts val="0"/>
              </a:spcAft>
              <a:buClr>
                <a:schemeClr val="dk1"/>
              </a:buClr>
              <a:buSzPts val="2000"/>
              <a:buChar char="•"/>
              <a:defRPr sz="2000"/>
            </a:lvl9pPr>
          </a:lstStyle>
          <a:p/>
        </p:txBody>
      </p:sp>
      <p:sp>
        <p:nvSpPr>
          <p:cNvPr id="233" name="Google Shape;233;p39"/>
          <p:cNvSpPr txBox="1"/>
          <p:nvPr>
            <p:ph idx="2" type="body"/>
          </p:nvPr>
        </p:nvSpPr>
        <p:spPr>
          <a:xfrm>
            <a:off x="457200" y="1435101"/>
            <a:ext cx="3008400" cy="4691400"/>
          </a:xfrm>
          <a:prstGeom prst="rect">
            <a:avLst/>
          </a:prstGeom>
          <a:noFill/>
          <a:ln>
            <a:noFill/>
          </a:ln>
        </p:spPr>
        <p:txBody>
          <a:bodyPr anchorCtr="0" anchor="t" bIns="68550" lIns="137150" spcFirstLastPara="1" rIns="137150" wrap="square" tIns="68550">
            <a:normAutofit/>
          </a:bodyPr>
          <a:lstStyle>
            <a:lvl1pPr indent="-228600" lvl="0" marL="457200" rtl="0" algn="l">
              <a:spcBef>
                <a:spcPts val="300"/>
              </a:spcBef>
              <a:spcAft>
                <a:spcPts val="0"/>
              </a:spcAft>
              <a:buClr>
                <a:schemeClr val="dk1"/>
              </a:buClr>
              <a:buSzPts val="1400"/>
              <a:buNone/>
              <a:defRPr sz="1400"/>
            </a:lvl1pPr>
            <a:lvl2pPr indent="-228600" lvl="1" marL="914400" rtl="0" algn="l">
              <a:spcBef>
                <a:spcPts val="200"/>
              </a:spcBef>
              <a:spcAft>
                <a:spcPts val="0"/>
              </a:spcAft>
              <a:buClr>
                <a:schemeClr val="dk1"/>
              </a:buClr>
              <a:buSzPts val="1200"/>
              <a:buNone/>
              <a:defRPr sz="1200"/>
            </a:lvl2pPr>
            <a:lvl3pPr indent="-228600" lvl="2" marL="1371600" rtl="0" algn="l">
              <a:spcBef>
                <a:spcPts val="200"/>
              </a:spcBef>
              <a:spcAft>
                <a:spcPts val="0"/>
              </a:spcAft>
              <a:buClr>
                <a:schemeClr val="dk1"/>
              </a:buClr>
              <a:buSzPts val="1000"/>
              <a:buNone/>
              <a:defRPr sz="1000"/>
            </a:lvl3pPr>
            <a:lvl4pPr indent="-228600" lvl="3" marL="1828800" rtl="0" algn="l">
              <a:spcBef>
                <a:spcPts val="200"/>
              </a:spcBef>
              <a:spcAft>
                <a:spcPts val="0"/>
              </a:spcAft>
              <a:buClr>
                <a:schemeClr val="dk1"/>
              </a:buClr>
              <a:buSzPts val="900"/>
              <a:buNone/>
              <a:defRPr sz="900"/>
            </a:lvl4pPr>
            <a:lvl5pPr indent="-228600" lvl="4" marL="2286000" rtl="0" algn="l">
              <a:spcBef>
                <a:spcPts val="200"/>
              </a:spcBef>
              <a:spcAft>
                <a:spcPts val="0"/>
              </a:spcAft>
              <a:buClr>
                <a:schemeClr val="dk1"/>
              </a:buClr>
              <a:buSzPts val="900"/>
              <a:buNone/>
              <a:defRPr sz="900"/>
            </a:lvl5pPr>
            <a:lvl6pPr indent="-228600" lvl="5" marL="2743200" rtl="0" algn="l">
              <a:spcBef>
                <a:spcPts val="200"/>
              </a:spcBef>
              <a:spcAft>
                <a:spcPts val="0"/>
              </a:spcAft>
              <a:buClr>
                <a:schemeClr val="dk1"/>
              </a:buClr>
              <a:buSzPts val="900"/>
              <a:buNone/>
              <a:defRPr sz="900"/>
            </a:lvl6pPr>
            <a:lvl7pPr indent="-228600" lvl="6" marL="3200400" rtl="0" algn="l">
              <a:spcBef>
                <a:spcPts val="200"/>
              </a:spcBef>
              <a:spcAft>
                <a:spcPts val="0"/>
              </a:spcAft>
              <a:buClr>
                <a:schemeClr val="dk1"/>
              </a:buClr>
              <a:buSzPts val="900"/>
              <a:buNone/>
              <a:defRPr sz="900"/>
            </a:lvl7pPr>
            <a:lvl8pPr indent="-228600" lvl="7" marL="3657600" rtl="0" algn="l">
              <a:spcBef>
                <a:spcPts val="200"/>
              </a:spcBef>
              <a:spcAft>
                <a:spcPts val="0"/>
              </a:spcAft>
              <a:buClr>
                <a:schemeClr val="dk1"/>
              </a:buClr>
              <a:buSzPts val="900"/>
              <a:buNone/>
              <a:defRPr sz="900"/>
            </a:lvl8pPr>
            <a:lvl9pPr indent="-228600" lvl="8" marL="4114800" rtl="0" algn="l">
              <a:spcBef>
                <a:spcPts val="200"/>
              </a:spcBef>
              <a:spcAft>
                <a:spcPts val="0"/>
              </a:spcAft>
              <a:buClr>
                <a:schemeClr val="dk1"/>
              </a:buClr>
              <a:buSzPts val="900"/>
              <a:buNone/>
              <a:defRPr sz="900"/>
            </a:lvl9pPr>
          </a:lstStyle>
          <a:p/>
        </p:txBody>
      </p:sp>
      <p:sp>
        <p:nvSpPr>
          <p:cNvPr id="234" name="Google Shape;234;p39"/>
          <p:cNvSpPr txBox="1"/>
          <p:nvPr>
            <p:ph idx="10" type="dt"/>
          </p:nvPr>
        </p:nvSpPr>
        <p:spPr>
          <a:xfrm>
            <a:off x="457200" y="6356351"/>
            <a:ext cx="2133600" cy="365100"/>
          </a:xfrm>
          <a:prstGeom prst="rect">
            <a:avLst/>
          </a:prstGeom>
          <a:noFill/>
          <a:ln>
            <a:noFill/>
          </a:ln>
        </p:spPr>
        <p:txBody>
          <a:bodyPr anchorCtr="0" anchor="ctr" bIns="68550" lIns="137150" spcFirstLastPara="1" rIns="137150" wrap="square" tIns="68550">
            <a:noAutofit/>
          </a:bodyPr>
          <a:lstStyle>
            <a:lvl1pPr lvl="0" rtl="0" algn="l">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235" name="Google Shape;235;p39"/>
          <p:cNvSpPr txBox="1"/>
          <p:nvPr>
            <p:ph idx="11" type="ftr"/>
          </p:nvPr>
        </p:nvSpPr>
        <p:spPr>
          <a:xfrm>
            <a:off x="3124200" y="6356351"/>
            <a:ext cx="2895900" cy="365100"/>
          </a:xfrm>
          <a:prstGeom prst="rect">
            <a:avLst/>
          </a:prstGeom>
          <a:noFill/>
          <a:ln>
            <a:noFill/>
          </a:ln>
        </p:spPr>
        <p:txBody>
          <a:bodyPr anchorCtr="0" anchor="ctr" bIns="68550" lIns="137150" spcFirstLastPara="1" rIns="137150" wrap="square" tIns="68550">
            <a:noAutofit/>
          </a:bodyPr>
          <a:lstStyle>
            <a:lvl1pPr lvl="0" rtl="0" algn="ctr">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236" name="Google Shape;236;p39"/>
          <p:cNvSpPr txBox="1"/>
          <p:nvPr>
            <p:ph idx="12" type="sldNum"/>
          </p:nvPr>
        </p:nvSpPr>
        <p:spPr>
          <a:xfrm>
            <a:off x="6553200" y="6356351"/>
            <a:ext cx="2133600" cy="365100"/>
          </a:xfrm>
          <a:prstGeom prst="rect">
            <a:avLst/>
          </a:prstGeom>
          <a:noFill/>
          <a:ln>
            <a:noFill/>
          </a:ln>
        </p:spPr>
        <p:txBody>
          <a:bodyPr anchorCtr="0" anchor="ctr" bIns="68550" lIns="137150" spcFirstLastPara="1" rIns="137150" wrap="square" tIns="6855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37" name="Shape 237"/>
        <p:cNvGrpSpPr/>
        <p:nvPr/>
      </p:nvGrpSpPr>
      <p:grpSpPr>
        <a:xfrm>
          <a:off x="0" y="0"/>
          <a:ext cx="0" cy="0"/>
          <a:chOff x="0" y="0"/>
          <a:chExt cx="0" cy="0"/>
        </a:xfrm>
      </p:grpSpPr>
      <p:sp>
        <p:nvSpPr>
          <p:cNvPr id="238" name="Google Shape;238;p40"/>
          <p:cNvSpPr txBox="1"/>
          <p:nvPr>
            <p:ph type="title"/>
          </p:nvPr>
        </p:nvSpPr>
        <p:spPr>
          <a:xfrm>
            <a:off x="1792288" y="4800600"/>
            <a:ext cx="5486400" cy="566700"/>
          </a:xfrm>
          <a:prstGeom prst="rect">
            <a:avLst/>
          </a:prstGeom>
          <a:noFill/>
          <a:ln>
            <a:noFill/>
          </a:ln>
        </p:spPr>
        <p:txBody>
          <a:bodyPr anchorCtr="0" anchor="b" bIns="68550" lIns="137150" spcFirstLastPara="1" rIns="137150" wrap="square" tIns="68550">
            <a:normAutofit/>
          </a:bodyPr>
          <a:lstStyle>
            <a:lvl1pPr lvl="0" rtl="0" algn="l">
              <a:spcBef>
                <a:spcPts val="0"/>
              </a:spcBef>
              <a:spcAft>
                <a:spcPts val="0"/>
              </a:spcAft>
              <a:buClr>
                <a:schemeClr val="dk1"/>
              </a:buClr>
              <a:buSzPts val="2000"/>
              <a:buFont typeface="Calibri"/>
              <a:buNone/>
              <a:defRPr b="1" sz="2000"/>
            </a:lvl1pPr>
            <a:lvl2pPr lvl="1" rtl="0">
              <a:spcBef>
                <a:spcPts val="0"/>
              </a:spcBef>
              <a:spcAft>
                <a:spcPts val="0"/>
              </a:spcAft>
              <a:buSzPts val="2100"/>
              <a:buNone/>
              <a:defRPr/>
            </a:lvl2pPr>
            <a:lvl3pPr lvl="2" rtl="0">
              <a:spcBef>
                <a:spcPts val="0"/>
              </a:spcBef>
              <a:spcAft>
                <a:spcPts val="0"/>
              </a:spcAft>
              <a:buSzPts val="2100"/>
              <a:buNone/>
              <a:defRPr/>
            </a:lvl3pPr>
            <a:lvl4pPr lvl="3" rtl="0">
              <a:spcBef>
                <a:spcPts val="0"/>
              </a:spcBef>
              <a:spcAft>
                <a:spcPts val="0"/>
              </a:spcAft>
              <a:buSzPts val="2100"/>
              <a:buNone/>
              <a:defRPr/>
            </a:lvl4pPr>
            <a:lvl5pPr lvl="4" rtl="0">
              <a:spcBef>
                <a:spcPts val="0"/>
              </a:spcBef>
              <a:spcAft>
                <a:spcPts val="0"/>
              </a:spcAft>
              <a:buSzPts val="2100"/>
              <a:buNone/>
              <a:defRPr/>
            </a:lvl5pPr>
            <a:lvl6pPr lvl="5" rtl="0">
              <a:spcBef>
                <a:spcPts val="0"/>
              </a:spcBef>
              <a:spcAft>
                <a:spcPts val="0"/>
              </a:spcAft>
              <a:buSzPts val="2100"/>
              <a:buNone/>
              <a:defRPr/>
            </a:lvl6pPr>
            <a:lvl7pPr lvl="6" rtl="0">
              <a:spcBef>
                <a:spcPts val="0"/>
              </a:spcBef>
              <a:spcAft>
                <a:spcPts val="0"/>
              </a:spcAft>
              <a:buSzPts val="2100"/>
              <a:buNone/>
              <a:defRPr/>
            </a:lvl7pPr>
            <a:lvl8pPr lvl="7" rtl="0">
              <a:spcBef>
                <a:spcPts val="0"/>
              </a:spcBef>
              <a:spcAft>
                <a:spcPts val="0"/>
              </a:spcAft>
              <a:buSzPts val="2100"/>
              <a:buNone/>
              <a:defRPr/>
            </a:lvl8pPr>
            <a:lvl9pPr lvl="8" rtl="0">
              <a:spcBef>
                <a:spcPts val="0"/>
              </a:spcBef>
              <a:spcAft>
                <a:spcPts val="0"/>
              </a:spcAft>
              <a:buSzPts val="2100"/>
              <a:buNone/>
              <a:defRPr/>
            </a:lvl9pPr>
          </a:lstStyle>
          <a:p/>
        </p:txBody>
      </p:sp>
      <p:sp>
        <p:nvSpPr>
          <p:cNvPr id="239" name="Google Shape;239;p40"/>
          <p:cNvSpPr/>
          <p:nvPr>
            <p:ph idx="2" type="pic"/>
          </p:nvPr>
        </p:nvSpPr>
        <p:spPr>
          <a:xfrm>
            <a:off x="1792288" y="612775"/>
            <a:ext cx="5486400" cy="4114800"/>
          </a:xfrm>
          <a:prstGeom prst="rect">
            <a:avLst/>
          </a:prstGeom>
          <a:noFill/>
          <a:ln>
            <a:noFill/>
          </a:ln>
        </p:spPr>
      </p:sp>
      <p:sp>
        <p:nvSpPr>
          <p:cNvPr id="240" name="Google Shape;240;p40"/>
          <p:cNvSpPr txBox="1"/>
          <p:nvPr>
            <p:ph idx="1" type="body"/>
          </p:nvPr>
        </p:nvSpPr>
        <p:spPr>
          <a:xfrm>
            <a:off x="1792288" y="5367338"/>
            <a:ext cx="5486400" cy="805200"/>
          </a:xfrm>
          <a:prstGeom prst="rect">
            <a:avLst/>
          </a:prstGeom>
          <a:noFill/>
          <a:ln>
            <a:noFill/>
          </a:ln>
        </p:spPr>
        <p:txBody>
          <a:bodyPr anchorCtr="0" anchor="t" bIns="68550" lIns="137150" spcFirstLastPara="1" rIns="137150" wrap="square" tIns="68550">
            <a:normAutofit/>
          </a:bodyPr>
          <a:lstStyle>
            <a:lvl1pPr indent="-228600" lvl="0" marL="457200" rtl="0" algn="l">
              <a:spcBef>
                <a:spcPts val="300"/>
              </a:spcBef>
              <a:spcAft>
                <a:spcPts val="0"/>
              </a:spcAft>
              <a:buClr>
                <a:schemeClr val="dk1"/>
              </a:buClr>
              <a:buSzPts val="1400"/>
              <a:buNone/>
              <a:defRPr sz="1400"/>
            </a:lvl1pPr>
            <a:lvl2pPr indent="-228600" lvl="1" marL="914400" rtl="0" algn="l">
              <a:spcBef>
                <a:spcPts val="200"/>
              </a:spcBef>
              <a:spcAft>
                <a:spcPts val="0"/>
              </a:spcAft>
              <a:buClr>
                <a:schemeClr val="dk1"/>
              </a:buClr>
              <a:buSzPts val="1200"/>
              <a:buNone/>
              <a:defRPr sz="1200"/>
            </a:lvl2pPr>
            <a:lvl3pPr indent="-228600" lvl="2" marL="1371600" rtl="0" algn="l">
              <a:spcBef>
                <a:spcPts val="200"/>
              </a:spcBef>
              <a:spcAft>
                <a:spcPts val="0"/>
              </a:spcAft>
              <a:buClr>
                <a:schemeClr val="dk1"/>
              </a:buClr>
              <a:buSzPts val="1000"/>
              <a:buNone/>
              <a:defRPr sz="1000"/>
            </a:lvl3pPr>
            <a:lvl4pPr indent="-228600" lvl="3" marL="1828800" rtl="0" algn="l">
              <a:spcBef>
                <a:spcPts val="200"/>
              </a:spcBef>
              <a:spcAft>
                <a:spcPts val="0"/>
              </a:spcAft>
              <a:buClr>
                <a:schemeClr val="dk1"/>
              </a:buClr>
              <a:buSzPts val="900"/>
              <a:buNone/>
              <a:defRPr sz="900"/>
            </a:lvl4pPr>
            <a:lvl5pPr indent="-228600" lvl="4" marL="2286000" rtl="0" algn="l">
              <a:spcBef>
                <a:spcPts val="200"/>
              </a:spcBef>
              <a:spcAft>
                <a:spcPts val="0"/>
              </a:spcAft>
              <a:buClr>
                <a:schemeClr val="dk1"/>
              </a:buClr>
              <a:buSzPts val="900"/>
              <a:buNone/>
              <a:defRPr sz="900"/>
            </a:lvl5pPr>
            <a:lvl6pPr indent="-228600" lvl="5" marL="2743200" rtl="0" algn="l">
              <a:spcBef>
                <a:spcPts val="200"/>
              </a:spcBef>
              <a:spcAft>
                <a:spcPts val="0"/>
              </a:spcAft>
              <a:buClr>
                <a:schemeClr val="dk1"/>
              </a:buClr>
              <a:buSzPts val="900"/>
              <a:buNone/>
              <a:defRPr sz="900"/>
            </a:lvl6pPr>
            <a:lvl7pPr indent="-228600" lvl="6" marL="3200400" rtl="0" algn="l">
              <a:spcBef>
                <a:spcPts val="200"/>
              </a:spcBef>
              <a:spcAft>
                <a:spcPts val="0"/>
              </a:spcAft>
              <a:buClr>
                <a:schemeClr val="dk1"/>
              </a:buClr>
              <a:buSzPts val="900"/>
              <a:buNone/>
              <a:defRPr sz="900"/>
            </a:lvl7pPr>
            <a:lvl8pPr indent="-228600" lvl="7" marL="3657600" rtl="0" algn="l">
              <a:spcBef>
                <a:spcPts val="200"/>
              </a:spcBef>
              <a:spcAft>
                <a:spcPts val="0"/>
              </a:spcAft>
              <a:buClr>
                <a:schemeClr val="dk1"/>
              </a:buClr>
              <a:buSzPts val="900"/>
              <a:buNone/>
              <a:defRPr sz="900"/>
            </a:lvl8pPr>
            <a:lvl9pPr indent="-228600" lvl="8" marL="4114800" rtl="0" algn="l">
              <a:spcBef>
                <a:spcPts val="200"/>
              </a:spcBef>
              <a:spcAft>
                <a:spcPts val="0"/>
              </a:spcAft>
              <a:buClr>
                <a:schemeClr val="dk1"/>
              </a:buClr>
              <a:buSzPts val="900"/>
              <a:buNone/>
              <a:defRPr sz="900"/>
            </a:lvl9pPr>
          </a:lstStyle>
          <a:p/>
        </p:txBody>
      </p:sp>
      <p:sp>
        <p:nvSpPr>
          <p:cNvPr id="241" name="Google Shape;241;p40"/>
          <p:cNvSpPr txBox="1"/>
          <p:nvPr>
            <p:ph idx="10" type="dt"/>
          </p:nvPr>
        </p:nvSpPr>
        <p:spPr>
          <a:xfrm>
            <a:off x="457200" y="6356351"/>
            <a:ext cx="2133600" cy="365100"/>
          </a:xfrm>
          <a:prstGeom prst="rect">
            <a:avLst/>
          </a:prstGeom>
          <a:noFill/>
          <a:ln>
            <a:noFill/>
          </a:ln>
        </p:spPr>
        <p:txBody>
          <a:bodyPr anchorCtr="0" anchor="ctr" bIns="68550" lIns="137150" spcFirstLastPara="1" rIns="137150" wrap="square" tIns="68550">
            <a:noAutofit/>
          </a:bodyPr>
          <a:lstStyle>
            <a:lvl1pPr lvl="0" rtl="0" algn="l">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242" name="Google Shape;242;p40"/>
          <p:cNvSpPr txBox="1"/>
          <p:nvPr>
            <p:ph idx="11" type="ftr"/>
          </p:nvPr>
        </p:nvSpPr>
        <p:spPr>
          <a:xfrm>
            <a:off x="3124200" y="6356351"/>
            <a:ext cx="2895900" cy="365100"/>
          </a:xfrm>
          <a:prstGeom prst="rect">
            <a:avLst/>
          </a:prstGeom>
          <a:noFill/>
          <a:ln>
            <a:noFill/>
          </a:ln>
        </p:spPr>
        <p:txBody>
          <a:bodyPr anchorCtr="0" anchor="ctr" bIns="68550" lIns="137150" spcFirstLastPara="1" rIns="137150" wrap="square" tIns="68550">
            <a:noAutofit/>
          </a:bodyPr>
          <a:lstStyle>
            <a:lvl1pPr lvl="0" rtl="0" algn="ctr">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243" name="Google Shape;243;p40"/>
          <p:cNvSpPr txBox="1"/>
          <p:nvPr>
            <p:ph idx="12" type="sldNum"/>
          </p:nvPr>
        </p:nvSpPr>
        <p:spPr>
          <a:xfrm>
            <a:off x="6553200" y="6356351"/>
            <a:ext cx="2133600" cy="365100"/>
          </a:xfrm>
          <a:prstGeom prst="rect">
            <a:avLst/>
          </a:prstGeom>
          <a:noFill/>
          <a:ln>
            <a:noFill/>
          </a:ln>
        </p:spPr>
        <p:txBody>
          <a:bodyPr anchorCtr="0" anchor="ctr" bIns="68550" lIns="137150" spcFirstLastPara="1" rIns="137150" wrap="square" tIns="6855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44" name="Shape 244"/>
        <p:cNvGrpSpPr/>
        <p:nvPr/>
      </p:nvGrpSpPr>
      <p:grpSpPr>
        <a:xfrm>
          <a:off x="0" y="0"/>
          <a:ext cx="0" cy="0"/>
          <a:chOff x="0" y="0"/>
          <a:chExt cx="0" cy="0"/>
        </a:xfrm>
      </p:grpSpPr>
      <p:sp>
        <p:nvSpPr>
          <p:cNvPr id="245" name="Google Shape;245;p41"/>
          <p:cNvSpPr txBox="1"/>
          <p:nvPr>
            <p:ph type="title"/>
          </p:nvPr>
        </p:nvSpPr>
        <p:spPr>
          <a:xfrm>
            <a:off x="457200" y="274638"/>
            <a:ext cx="8229600" cy="1143000"/>
          </a:xfrm>
          <a:prstGeom prst="rect">
            <a:avLst/>
          </a:prstGeom>
          <a:noFill/>
          <a:ln>
            <a:noFill/>
          </a:ln>
        </p:spPr>
        <p:txBody>
          <a:bodyPr anchorCtr="0" anchor="ctr" bIns="68550" lIns="137150" spcFirstLastPara="1" rIns="137150" wrap="square" tIns="68550">
            <a:normAutofit/>
          </a:bodyPr>
          <a:lstStyle>
            <a:lvl1pPr lvl="0" rtl="0" algn="ctr">
              <a:spcBef>
                <a:spcPts val="0"/>
              </a:spcBef>
              <a:spcAft>
                <a:spcPts val="0"/>
              </a:spcAft>
              <a:buClr>
                <a:schemeClr val="dk1"/>
              </a:buClr>
              <a:buSzPts val="2700"/>
              <a:buNone/>
              <a:defRPr/>
            </a:lvl1pPr>
            <a:lvl2pPr lvl="1" rtl="0">
              <a:spcBef>
                <a:spcPts val="0"/>
              </a:spcBef>
              <a:spcAft>
                <a:spcPts val="0"/>
              </a:spcAft>
              <a:buSzPts val="2100"/>
              <a:buNone/>
              <a:defRPr/>
            </a:lvl2pPr>
            <a:lvl3pPr lvl="2" rtl="0">
              <a:spcBef>
                <a:spcPts val="0"/>
              </a:spcBef>
              <a:spcAft>
                <a:spcPts val="0"/>
              </a:spcAft>
              <a:buSzPts val="2100"/>
              <a:buNone/>
              <a:defRPr/>
            </a:lvl3pPr>
            <a:lvl4pPr lvl="3" rtl="0">
              <a:spcBef>
                <a:spcPts val="0"/>
              </a:spcBef>
              <a:spcAft>
                <a:spcPts val="0"/>
              </a:spcAft>
              <a:buSzPts val="2100"/>
              <a:buNone/>
              <a:defRPr/>
            </a:lvl4pPr>
            <a:lvl5pPr lvl="4" rtl="0">
              <a:spcBef>
                <a:spcPts val="0"/>
              </a:spcBef>
              <a:spcAft>
                <a:spcPts val="0"/>
              </a:spcAft>
              <a:buSzPts val="2100"/>
              <a:buNone/>
              <a:defRPr/>
            </a:lvl5pPr>
            <a:lvl6pPr lvl="5" rtl="0">
              <a:spcBef>
                <a:spcPts val="0"/>
              </a:spcBef>
              <a:spcAft>
                <a:spcPts val="0"/>
              </a:spcAft>
              <a:buSzPts val="2100"/>
              <a:buNone/>
              <a:defRPr/>
            </a:lvl6pPr>
            <a:lvl7pPr lvl="6" rtl="0">
              <a:spcBef>
                <a:spcPts val="0"/>
              </a:spcBef>
              <a:spcAft>
                <a:spcPts val="0"/>
              </a:spcAft>
              <a:buSzPts val="2100"/>
              <a:buNone/>
              <a:defRPr/>
            </a:lvl7pPr>
            <a:lvl8pPr lvl="7" rtl="0">
              <a:spcBef>
                <a:spcPts val="0"/>
              </a:spcBef>
              <a:spcAft>
                <a:spcPts val="0"/>
              </a:spcAft>
              <a:buSzPts val="2100"/>
              <a:buNone/>
              <a:defRPr/>
            </a:lvl8pPr>
            <a:lvl9pPr lvl="8" rtl="0">
              <a:spcBef>
                <a:spcPts val="0"/>
              </a:spcBef>
              <a:spcAft>
                <a:spcPts val="0"/>
              </a:spcAft>
              <a:buSzPts val="2100"/>
              <a:buNone/>
              <a:defRPr/>
            </a:lvl9pPr>
          </a:lstStyle>
          <a:p/>
        </p:txBody>
      </p:sp>
      <p:sp>
        <p:nvSpPr>
          <p:cNvPr id="246" name="Google Shape;246;p41"/>
          <p:cNvSpPr txBox="1"/>
          <p:nvPr>
            <p:ph idx="1" type="body"/>
          </p:nvPr>
        </p:nvSpPr>
        <p:spPr>
          <a:xfrm rot="5400000">
            <a:off x="2308950" y="-251550"/>
            <a:ext cx="4526100" cy="8229600"/>
          </a:xfrm>
          <a:prstGeom prst="rect">
            <a:avLst/>
          </a:prstGeom>
          <a:noFill/>
          <a:ln>
            <a:noFill/>
          </a:ln>
        </p:spPr>
        <p:txBody>
          <a:bodyPr anchorCtr="0" anchor="t" bIns="68550" lIns="137150" spcFirstLastPara="1" rIns="137150" wrap="square" tIns="68550">
            <a:normAutofit/>
          </a:bodyPr>
          <a:lstStyle>
            <a:lvl1pPr indent="-400050" lvl="0" marL="457200" rtl="0" algn="l">
              <a:spcBef>
                <a:spcPts val="500"/>
              </a:spcBef>
              <a:spcAft>
                <a:spcPts val="0"/>
              </a:spcAft>
              <a:buClr>
                <a:schemeClr val="dk1"/>
              </a:buClr>
              <a:buSzPts val="2700"/>
              <a:buChar char="•"/>
              <a:defRPr/>
            </a:lvl1pPr>
            <a:lvl2pPr indent="-400050" lvl="1" marL="914400" rtl="0" algn="l">
              <a:spcBef>
                <a:spcPts val="500"/>
              </a:spcBef>
              <a:spcAft>
                <a:spcPts val="0"/>
              </a:spcAft>
              <a:buClr>
                <a:schemeClr val="dk1"/>
              </a:buClr>
              <a:buSzPts val="2700"/>
              <a:buChar char="–"/>
              <a:defRPr/>
            </a:lvl2pPr>
            <a:lvl3pPr indent="-400050" lvl="2" marL="1371600" rtl="0" algn="l">
              <a:spcBef>
                <a:spcPts val="500"/>
              </a:spcBef>
              <a:spcAft>
                <a:spcPts val="0"/>
              </a:spcAft>
              <a:buClr>
                <a:schemeClr val="dk1"/>
              </a:buClr>
              <a:buSzPts val="2700"/>
              <a:buChar char="•"/>
              <a:defRPr/>
            </a:lvl3pPr>
            <a:lvl4pPr indent="-400050" lvl="3" marL="1828800" rtl="0" algn="l">
              <a:spcBef>
                <a:spcPts val="500"/>
              </a:spcBef>
              <a:spcAft>
                <a:spcPts val="0"/>
              </a:spcAft>
              <a:buClr>
                <a:schemeClr val="dk1"/>
              </a:buClr>
              <a:buSzPts val="2700"/>
              <a:buChar char="–"/>
              <a:defRPr/>
            </a:lvl4pPr>
            <a:lvl5pPr indent="-400050" lvl="4" marL="2286000" rtl="0" algn="l">
              <a:spcBef>
                <a:spcPts val="500"/>
              </a:spcBef>
              <a:spcAft>
                <a:spcPts val="0"/>
              </a:spcAft>
              <a:buClr>
                <a:schemeClr val="dk1"/>
              </a:buClr>
              <a:buSzPts val="2700"/>
              <a:buChar char="»"/>
              <a:defRPr/>
            </a:lvl5pPr>
            <a:lvl6pPr indent="-400050" lvl="5" marL="2743200" rtl="0" algn="l">
              <a:spcBef>
                <a:spcPts val="500"/>
              </a:spcBef>
              <a:spcAft>
                <a:spcPts val="0"/>
              </a:spcAft>
              <a:buClr>
                <a:schemeClr val="dk1"/>
              </a:buClr>
              <a:buSzPts val="2700"/>
              <a:buChar char="•"/>
              <a:defRPr/>
            </a:lvl6pPr>
            <a:lvl7pPr indent="-400050" lvl="6" marL="3200400" rtl="0" algn="l">
              <a:spcBef>
                <a:spcPts val="500"/>
              </a:spcBef>
              <a:spcAft>
                <a:spcPts val="0"/>
              </a:spcAft>
              <a:buClr>
                <a:schemeClr val="dk1"/>
              </a:buClr>
              <a:buSzPts val="2700"/>
              <a:buChar char="•"/>
              <a:defRPr/>
            </a:lvl7pPr>
            <a:lvl8pPr indent="-400050" lvl="7" marL="3657600" rtl="0" algn="l">
              <a:spcBef>
                <a:spcPts val="500"/>
              </a:spcBef>
              <a:spcAft>
                <a:spcPts val="0"/>
              </a:spcAft>
              <a:buClr>
                <a:schemeClr val="dk1"/>
              </a:buClr>
              <a:buSzPts val="2700"/>
              <a:buChar char="•"/>
              <a:defRPr/>
            </a:lvl8pPr>
            <a:lvl9pPr indent="-400050" lvl="8" marL="4114800" rtl="0" algn="l">
              <a:spcBef>
                <a:spcPts val="500"/>
              </a:spcBef>
              <a:spcAft>
                <a:spcPts val="0"/>
              </a:spcAft>
              <a:buClr>
                <a:schemeClr val="dk1"/>
              </a:buClr>
              <a:buSzPts val="2700"/>
              <a:buChar char="•"/>
              <a:defRPr/>
            </a:lvl9pPr>
          </a:lstStyle>
          <a:p/>
        </p:txBody>
      </p:sp>
      <p:sp>
        <p:nvSpPr>
          <p:cNvPr id="247" name="Google Shape;247;p41"/>
          <p:cNvSpPr txBox="1"/>
          <p:nvPr>
            <p:ph idx="10" type="dt"/>
          </p:nvPr>
        </p:nvSpPr>
        <p:spPr>
          <a:xfrm>
            <a:off x="457200" y="6356351"/>
            <a:ext cx="2133600" cy="365100"/>
          </a:xfrm>
          <a:prstGeom prst="rect">
            <a:avLst/>
          </a:prstGeom>
          <a:noFill/>
          <a:ln>
            <a:noFill/>
          </a:ln>
        </p:spPr>
        <p:txBody>
          <a:bodyPr anchorCtr="0" anchor="ctr" bIns="68550" lIns="137150" spcFirstLastPara="1" rIns="137150" wrap="square" tIns="68550">
            <a:noAutofit/>
          </a:bodyPr>
          <a:lstStyle>
            <a:lvl1pPr lvl="0" rtl="0" algn="l">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248" name="Google Shape;248;p41"/>
          <p:cNvSpPr txBox="1"/>
          <p:nvPr>
            <p:ph idx="11" type="ftr"/>
          </p:nvPr>
        </p:nvSpPr>
        <p:spPr>
          <a:xfrm>
            <a:off x="3124200" y="6356351"/>
            <a:ext cx="2895900" cy="365100"/>
          </a:xfrm>
          <a:prstGeom prst="rect">
            <a:avLst/>
          </a:prstGeom>
          <a:noFill/>
          <a:ln>
            <a:noFill/>
          </a:ln>
        </p:spPr>
        <p:txBody>
          <a:bodyPr anchorCtr="0" anchor="ctr" bIns="68550" lIns="137150" spcFirstLastPara="1" rIns="137150" wrap="square" tIns="68550">
            <a:noAutofit/>
          </a:bodyPr>
          <a:lstStyle>
            <a:lvl1pPr lvl="0" rtl="0" algn="ctr">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249" name="Google Shape;249;p41"/>
          <p:cNvSpPr txBox="1"/>
          <p:nvPr>
            <p:ph idx="12" type="sldNum"/>
          </p:nvPr>
        </p:nvSpPr>
        <p:spPr>
          <a:xfrm>
            <a:off x="6553200" y="6356351"/>
            <a:ext cx="2133600" cy="365100"/>
          </a:xfrm>
          <a:prstGeom prst="rect">
            <a:avLst/>
          </a:prstGeom>
          <a:noFill/>
          <a:ln>
            <a:noFill/>
          </a:ln>
        </p:spPr>
        <p:txBody>
          <a:bodyPr anchorCtr="0" anchor="ctr" bIns="68550" lIns="137150" spcFirstLastPara="1" rIns="137150" wrap="square" tIns="6855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50" name="Shape 250"/>
        <p:cNvGrpSpPr/>
        <p:nvPr/>
      </p:nvGrpSpPr>
      <p:grpSpPr>
        <a:xfrm>
          <a:off x="0" y="0"/>
          <a:ext cx="0" cy="0"/>
          <a:chOff x="0" y="0"/>
          <a:chExt cx="0" cy="0"/>
        </a:xfrm>
      </p:grpSpPr>
      <p:sp>
        <p:nvSpPr>
          <p:cNvPr id="251" name="Google Shape;251;p42"/>
          <p:cNvSpPr txBox="1"/>
          <p:nvPr>
            <p:ph type="title"/>
          </p:nvPr>
        </p:nvSpPr>
        <p:spPr>
          <a:xfrm rot="5400000">
            <a:off x="4732350" y="2171688"/>
            <a:ext cx="5851500" cy="2057400"/>
          </a:xfrm>
          <a:prstGeom prst="rect">
            <a:avLst/>
          </a:prstGeom>
          <a:noFill/>
          <a:ln>
            <a:noFill/>
          </a:ln>
        </p:spPr>
        <p:txBody>
          <a:bodyPr anchorCtr="0" anchor="ctr" bIns="68550" lIns="137150" spcFirstLastPara="1" rIns="137150" wrap="square" tIns="68550">
            <a:normAutofit/>
          </a:bodyPr>
          <a:lstStyle>
            <a:lvl1pPr lvl="0" rtl="0" algn="ctr">
              <a:spcBef>
                <a:spcPts val="0"/>
              </a:spcBef>
              <a:spcAft>
                <a:spcPts val="0"/>
              </a:spcAft>
              <a:buClr>
                <a:schemeClr val="dk1"/>
              </a:buClr>
              <a:buSzPts val="2700"/>
              <a:buNone/>
              <a:defRPr/>
            </a:lvl1pPr>
            <a:lvl2pPr lvl="1" rtl="0">
              <a:spcBef>
                <a:spcPts val="0"/>
              </a:spcBef>
              <a:spcAft>
                <a:spcPts val="0"/>
              </a:spcAft>
              <a:buSzPts val="2100"/>
              <a:buNone/>
              <a:defRPr/>
            </a:lvl2pPr>
            <a:lvl3pPr lvl="2" rtl="0">
              <a:spcBef>
                <a:spcPts val="0"/>
              </a:spcBef>
              <a:spcAft>
                <a:spcPts val="0"/>
              </a:spcAft>
              <a:buSzPts val="2100"/>
              <a:buNone/>
              <a:defRPr/>
            </a:lvl3pPr>
            <a:lvl4pPr lvl="3" rtl="0">
              <a:spcBef>
                <a:spcPts val="0"/>
              </a:spcBef>
              <a:spcAft>
                <a:spcPts val="0"/>
              </a:spcAft>
              <a:buSzPts val="2100"/>
              <a:buNone/>
              <a:defRPr/>
            </a:lvl4pPr>
            <a:lvl5pPr lvl="4" rtl="0">
              <a:spcBef>
                <a:spcPts val="0"/>
              </a:spcBef>
              <a:spcAft>
                <a:spcPts val="0"/>
              </a:spcAft>
              <a:buSzPts val="2100"/>
              <a:buNone/>
              <a:defRPr/>
            </a:lvl5pPr>
            <a:lvl6pPr lvl="5" rtl="0">
              <a:spcBef>
                <a:spcPts val="0"/>
              </a:spcBef>
              <a:spcAft>
                <a:spcPts val="0"/>
              </a:spcAft>
              <a:buSzPts val="2100"/>
              <a:buNone/>
              <a:defRPr/>
            </a:lvl6pPr>
            <a:lvl7pPr lvl="6" rtl="0">
              <a:spcBef>
                <a:spcPts val="0"/>
              </a:spcBef>
              <a:spcAft>
                <a:spcPts val="0"/>
              </a:spcAft>
              <a:buSzPts val="2100"/>
              <a:buNone/>
              <a:defRPr/>
            </a:lvl7pPr>
            <a:lvl8pPr lvl="7" rtl="0">
              <a:spcBef>
                <a:spcPts val="0"/>
              </a:spcBef>
              <a:spcAft>
                <a:spcPts val="0"/>
              </a:spcAft>
              <a:buSzPts val="2100"/>
              <a:buNone/>
              <a:defRPr/>
            </a:lvl8pPr>
            <a:lvl9pPr lvl="8" rtl="0">
              <a:spcBef>
                <a:spcPts val="0"/>
              </a:spcBef>
              <a:spcAft>
                <a:spcPts val="0"/>
              </a:spcAft>
              <a:buSzPts val="2100"/>
              <a:buNone/>
              <a:defRPr/>
            </a:lvl9pPr>
          </a:lstStyle>
          <a:p/>
        </p:txBody>
      </p:sp>
      <p:sp>
        <p:nvSpPr>
          <p:cNvPr id="252" name="Google Shape;252;p42"/>
          <p:cNvSpPr txBox="1"/>
          <p:nvPr>
            <p:ph idx="1" type="body"/>
          </p:nvPr>
        </p:nvSpPr>
        <p:spPr>
          <a:xfrm rot="5400000">
            <a:off x="541500" y="190638"/>
            <a:ext cx="5851500" cy="6019500"/>
          </a:xfrm>
          <a:prstGeom prst="rect">
            <a:avLst/>
          </a:prstGeom>
          <a:noFill/>
          <a:ln>
            <a:noFill/>
          </a:ln>
        </p:spPr>
        <p:txBody>
          <a:bodyPr anchorCtr="0" anchor="t" bIns="68550" lIns="137150" spcFirstLastPara="1" rIns="137150" wrap="square" tIns="68550">
            <a:normAutofit/>
          </a:bodyPr>
          <a:lstStyle>
            <a:lvl1pPr indent="-400050" lvl="0" marL="457200" rtl="0" algn="l">
              <a:spcBef>
                <a:spcPts val="500"/>
              </a:spcBef>
              <a:spcAft>
                <a:spcPts val="0"/>
              </a:spcAft>
              <a:buClr>
                <a:schemeClr val="dk1"/>
              </a:buClr>
              <a:buSzPts val="2700"/>
              <a:buChar char="•"/>
              <a:defRPr/>
            </a:lvl1pPr>
            <a:lvl2pPr indent="-400050" lvl="1" marL="914400" rtl="0" algn="l">
              <a:spcBef>
                <a:spcPts val="500"/>
              </a:spcBef>
              <a:spcAft>
                <a:spcPts val="0"/>
              </a:spcAft>
              <a:buClr>
                <a:schemeClr val="dk1"/>
              </a:buClr>
              <a:buSzPts val="2700"/>
              <a:buChar char="–"/>
              <a:defRPr/>
            </a:lvl2pPr>
            <a:lvl3pPr indent="-400050" lvl="2" marL="1371600" rtl="0" algn="l">
              <a:spcBef>
                <a:spcPts val="500"/>
              </a:spcBef>
              <a:spcAft>
                <a:spcPts val="0"/>
              </a:spcAft>
              <a:buClr>
                <a:schemeClr val="dk1"/>
              </a:buClr>
              <a:buSzPts val="2700"/>
              <a:buChar char="•"/>
              <a:defRPr/>
            </a:lvl3pPr>
            <a:lvl4pPr indent="-400050" lvl="3" marL="1828800" rtl="0" algn="l">
              <a:spcBef>
                <a:spcPts val="500"/>
              </a:spcBef>
              <a:spcAft>
                <a:spcPts val="0"/>
              </a:spcAft>
              <a:buClr>
                <a:schemeClr val="dk1"/>
              </a:buClr>
              <a:buSzPts val="2700"/>
              <a:buChar char="–"/>
              <a:defRPr/>
            </a:lvl4pPr>
            <a:lvl5pPr indent="-400050" lvl="4" marL="2286000" rtl="0" algn="l">
              <a:spcBef>
                <a:spcPts val="500"/>
              </a:spcBef>
              <a:spcAft>
                <a:spcPts val="0"/>
              </a:spcAft>
              <a:buClr>
                <a:schemeClr val="dk1"/>
              </a:buClr>
              <a:buSzPts val="2700"/>
              <a:buChar char="»"/>
              <a:defRPr/>
            </a:lvl5pPr>
            <a:lvl6pPr indent="-400050" lvl="5" marL="2743200" rtl="0" algn="l">
              <a:spcBef>
                <a:spcPts val="500"/>
              </a:spcBef>
              <a:spcAft>
                <a:spcPts val="0"/>
              </a:spcAft>
              <a:buClr>
                <a:schemeClr val="dk1"/>
              </a:buClr>
              <a:buSzPts val="2700"/>
              <a:buChar char="•"/>
              <a:defRPr/>
            </a:lvl6pPr>
            <a:lvl7pPr indent="-400050" lvl="6" marL="3200400" rtl="0" algn="l">
              <a:spcBef>
                <a:spcPts val="500"/>
              </a:spcBef>
              <a:spcAft>
                <a:spcPts val="0"/>
              </a:spcAft>
              <a:buClr>
                <a:schemeClr val="dk1"/>
              </a:buClr>
              <a:buSzPts val="2700"/>
              <a:buChar char="•"/>
              <a:defRPr/>
            </a:lvl7pPr>
            <a:lvl8pPr indent="-400050" lvl="7" marL="3657600" rtl="0" algn="l">
              <a:spcBef>
                <a:spcPts val="500"/>
              </a:spcBef>
              <a:spcAft>
                <a:spcPts val="0"/>
              </a:spcAft>
              <a:buClr>
                <a:schemeClr val="dk1"/>
              </a:buClr>
              <a:buSzPts val="2700"/>
              <a:buChar char="•"/>
              <a:defRPr/>
            </a:lvl8pPr>
            <a:lvl9pPr indent="-400050" lvl="8" marL="4114800" rtl="0" algn="l">
              <a:spcBef>
                <a:spcPts val="500"/>
              </a:spcBef>
              <a:spcAft>
                <a:spcPts val="0"/>
              </a:spcAft>
              <a:buClr>
                <a:schemeClr val="dk1"/>
              </a:buClr>
              <a:buSzPts val="2700"/>
              <a:buChar char="•"/>
              <a:defRPr/>
            </a:lvl9pPr>
          </a:lstStyle>
          <a:p/>
        </p:txBody>
      </p:sp>
      <p:sp>
        <p:nvSpPr>
          <p:cNvPr id="253" name="Google Shape;253;p42"/>
          <p:cNvSpPr txBox="1"/>
          <p:nvPr>
            <p:ph idx="10" type="dt"/>
          </p:nvPr>
        </p:nvSpPr>
        <p:spPr>
          <a:xfrm>
            <a:off x="457200" y="6356351"/>
            <a:ext cx="2133600" cy="365100"/>
          </a:xfrm>
          <a:prstGeom prst="rect">
            <a:avLst/>
          </a:prstGeom>
          <a:noFill/>
          <a:ln>
            <a:noFill/>
          </a:ln>
        </p:spPr>
        <p:txBody>
          <a:bodyPr anchorCtr="0" anchor="ctr" bIns="68550" lIns="137150" spcFirstLastPara="1" rIns="137150" wrap="square" tIns="68550">
            <a:noAutofit/>
          </a:bodyPr>
          <a:lstStyle>
            <a:lvl1pPr lvl="0" rtl="0" algn="l">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254" name="Google Shape;254;p42"/>
          <p:cNvSpPr txBox="1"/>
          <p:nvPr>
            <p:ph idx="11" type="ftr"/>
          </p:nvPr>
        </p:nvSpPr>
        <p:spPr>
          <a:xfrm>
            <a:off x="3124200" y="6356351"/>
            <a:ext cx="2895900" cy="365100"/>
          </a:xfrm>
          <a:prstGeom prst="rect">
            <a:avLst/>
          </a:prstGeom>
          <a:noFill/>
          <a:ln>
            <a:noFill/>
          </a:ln>
        </p:spPr>
        <p:txBody>
          <a:bodyPr anchorCtr="0" anchor="ctr" bIns="68550" lIns="137150" spcFirstLastPara="1" rIns="137150" wrap="square" tIns="68550">
            <a:noAutofit/>
          </a:bodyPr>
          <a:lstStyle>
            <a:lvl1pPr lvl="0" rtl="0" algn="ctr">
              <a:spcBef>
                <a:spcPts val="0"/>
              </a:spcBef>
              <a:spcAft>
                <a:spcPts val="0"/>
              </a:spcAft>
              <a:buSzPts val="2100"/>
              <a:buNone/>
              <a:defRPr/>
            </a:lvl1pPr>
            <a:lvl2pPr lvl="1" rtl="0" algn="l">
              <a:spcBef>
                <a:spcPts val="0"/>
              </a:spcBef>
              <a:spcAft>
                <a:spcPts val="0"/>
              </a:spcAft>
              <a:buSzPts val="2100"/>
              <a:buNone/>
              <a:defRPr/>
            </a:lvl2pPr>
            <a:lvl3pPr lvl="2" rtl="0" algn="l">
              <a:spcBef>
                <a:spcPts val="0"/>
              </a:spcBef>
              <a:spcAft>
                <a:spcPts val="0"/>
              </a:spcAft>
              <a:buSzPts val="2100"/>
              <a:buNone/>
              <a:defRPr/>
            </a:lvl3pPr>
            <a:lvl4pPr lvl="3" rtl="0" algn="l">
              <a:spcBef>
                <a:spcPts val="0"/>
              </a:spcBef>
              <a:spcAft>
                <a:spcPts val="0"/>
              </a:spcAft>
              <a:buSzPts val="2100"/>
              <a:buNone/>
              <a:defRPr/>
            </a:lvl4pPr>
            <a:lvl5pPr lvl="4" rtl="0" algn="l">
              <a:spcBef>
                <a:spcPts val="0"/>
              </a:spcBef>
              <a:spcAft>
                <a:spcPts val="0"/>
              </a:spcAft>
              <a:buSzPts val="2100"/>
              <a:buNone/>
              <a:defRPr/>
            </a:lvl5pPr>
            <a:lvl6pPr lvl="5" rtl="0" algn="l">
              <a:spcBef>
                <a:spcPts val="0"/>
              </a:spcBef>
              <a:spcAft>
                <a:spcPts val="0"/>
              </a:spcAft>
              <a:buSzPts val="2100"/>
              <a:buNone/>
              <a:defRPr/>
            </a:lvl6pPr>
            <a:lvl7pPr lvl="6" rtl="0" algn="l">
              <a:spcBef>
                <a:spcPts val="0"/>
              </a:spcBef>
              <a:spcAft>
                <a:spcPts val="0"/>
              </a:spcAft>
              <a:buSzPts val="2100"/>
              <a:buNone/>
              <a:defRPr/>
            </a:lvl7pPr>
            <a:lvl8pPr lvl="7" rtl="0" algn="l">
              <a:spcBef>
                <a:spcPts val="0"/>
              </a:spcBef>
              <a:spcAft>
                <a:spcPts val="0"/>
              </a:spcAft>
              <a:buSzPts val="2100"/>
              <a:buNone/>
              <a:defRPr/>
            </a:lvl8pPr>
            <a:lvl9pPr lvl="8" rtl="0" algn="l">
              <a:spcBef>
                <a:spcPts val="0"/>
              </a:spcBef>
              <a:spcAft>
                <a:spcPts val="0"/>
              </a:spcAft>
              <a:buSzPts val="2100"/>
              <a:buNone/>
              <a:defRPr/>
            </a:lvl9pPr>
          </a:lstStyle>
          <a:p/>
        </p:txBody>
      </p:sp>
      <p:sp>
        <p:nvSpPr>
          <p:cNvPr id="255" name="Google Shape;255;p42"/>
          <p:cNvSpPr txBox="1"/>
          <p:nvPr>
            <p:ph idx="12" type="sldNum"/>
          </p:nvPr>
        </p:nvSpPr>
        <p:spPr>
          <a:xfrm>
            <a:off x="6553200" y="6356351"/>
            <a:ext cx="2133600" cy="365100"/>
          </a:xfrm>
          <a:prstGeom prst="rect">
            <a:avLst/>
          </a:prstGeom>
          <a:noFill/>
          <a:ln>
            <a:noFill/>
          </a:ln>
        </p:spPr>
        <p:txBody>
          <a:bodyPr anchorCtr="0" anchor="ctr" bIns="68550" lIns="137150" spcFirstLastPara="1" rIns="137150" wrap="square" tIns="6855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60" name="Shape 260"/>
        <p:cNvGrpSpPr/>
        <p:nvPr/>
      </p:nvGrpSpPr>
      <p:grpSpPr>
        <a:xfrm>
          <a:off x="0" y="0"/>
          <a:ext cx="0" cy="0"/>
          <a:chOff x="0" y="0"/>
          <a:chExt cx="0" cy="0"/>
        </a:xfrm>
      </p:grpSpPr>
      <p:sp>
        <p:nvSpPr>
          <p:cNvPr id="261" name="Google Shape;261;p44"/>
          <p:cNvSpPr txBox="1"/>
          <p:nvPr>
            <p:ph type="ctrTitle"/>
          </p:nvPr>
        </p:nvSpPr>
        <p:spPr>
          <a:xfrm>
            <a:off x="623416" y="1489150"/>
            <a:ext cx="17041200" cy="4105200"/>
          </a:xfrm>
          <a:prstGeom prst="rect">
            <a:avLst/>
          </a:prstGeom>
          <a:noFill/>
          <a:ln>
            <a:noFill/>
          </a:ln>
        </p:spPr>
        <p:txBody>
          <a:bodyPr anchorCtr="0" anchor="b" bIns="182850" lIns="182850" spcFirstLastPara="1" rIns="182850" wrap="square" tIns="182850">
            <a:noAutofit/>
          </a:bodyPr>
          <a:lstStyle>
            <a:lvl1pPr lvl="0" rtl="0" algn="ctr">
              <a:lnSpc>
                <a:spcPct val="100000"/>
              </a:lnSpc>
              <a:spcBef>
                <a:spcPts val="0"/>
              </a:spcBef>
              <a:spcAft>
                <a:spcPts val="0"/>
              </a:spcAft>
              <a:buSzPts val="10400"/>
              <a:buNone/>
              <a:defRPr sz="10400"/>
            </a:lvl1pPr>
            <a:lvl2pPr lvl="1" rtl="0" algn="ctr">
              <a:lnSpc>
                <a:spcPct val="100000"/>
              </a:lnSpc>
              <a:spcBef>
                <a:spcPts val="0"/>
              </a:spcBef>
              <a:spcAft>
                <a:spcPts val="0"/>
              </a:spcAft>
              <a:buSzPts val="10400"/>
              <a:buNone/>
              <a:defRPr sz="10400"/>
            </a:lvl2pPr>
            <a:lvl3pPr lvl="2" rtl="0" algn="ctr">
              <a:lnSpc>
                <a:spcPct val="100000"/>
              </a:lnSpc>
              <a:spcBef>
                <a:spcPts val="0"/>
              </a:spcBef>
              <a:spcAft>
                <a:spcPts val="0"/>
              </a:spcAft>
              <a:buSzPts val="10400"/>
              <a:buNone/>
              <a:defRPr sz="10400"/>
            </a:lvl3pPr>
            <a:lvl4pPr lvl="3" rtl="0" algn="ctr">
              <a:lnSpc>
                <a:spcPct val="100000"/>
              </a:lnSpc>
              <a:spcBef>
                <a:spcPts val="0"/>
              </a:spcBef>
              <a:spcAft>
                <a:spcPts val="0"/>
              </a:spcAft>
              <a:buSzPts val="10400"/>
              <a:buNone/>
              <a:defRPr sz="10400"/>
            </a:lvl4pPr>
            <a:lvl5pPr lvl="4" rtl="0" algn="ctr">
              <a:lnSpc>
                <a:spcPct val="100000"/>
              </a:lnSpc>
              <a:spcBef>
                <a:spcPts val="0"/>
              </a:spcBef>
              <a:spcAft>
                <a:spcPts val="0"/>
              </a:spcAft>
              <a:buSzPts val="10400"/>
              <a:buNone/>
              <a:defRPr sz="10400"/>
            </a:lvl5pPr>
            <a:lvl6pPr lvl="5" rtl="0" algn="ctr">
              <a:lnSpc>
                <a:spcPct val="100000"/>
              </a:lnSpc>
              <a:spcBef>
                <a:spcPts val="0"/>
              </a:spcBef>
              <a:spcAft>
                <a:spcPts val="0"/>
              </a:spcAft>
              <a:buSzPts val="10400"/>
              <a:buNone/>
              <a:defRPr sz="10400"/>
            </a:lvl6pPr>
            <a:lvl7pPr lvl="6" rtl="0" algn="ctr">
              <a:lnSpc>
                <a:spcPct val="100000"/>
              </a:lnSpc>
              <a:spcBef>
                <a:spcPts val="0"/>
              </a:spcBef>
              <a:spcAft>
                <a:spcPts val="0"/>
              </a:spcAft>
              <a:buSzPts val="10400"/>
              <a:buNone/>
              <a:defRPr sz="10400"/>
            </a:lvl7pPr>
            <a:lvl8pPr lvl="7" rtl="0" algn="ctr">
              <a:lnSpc>
                <a:spcPct val="100000"/>
              </a:lnSpc>
              <a:spcBef>
                <a:spcPts val="0"/>
              </a:spcBef>
              <a:spcAft>
                <a:spcPts val="0"/>
              </a:spcAft>
              <a:buSzPts val="10400"/>
              <a:buNone/>
              <a:defRPr sz="10400"/>
            </a:lvl8pPr>
            <a:lvl9pPr lvl="8" rtl="0" algn="ctr">
              <a:lnSpc>
                <a:spcPct val="100000"/>
              </a:lnSpc>
              <a:spcBef>
                <a:spcPts val="0"/>
              </a:spcBef>
              <a:spcAft>
                <a:spcPts val="0"/>
              </a:spcAft>
              <a:buSzPts val="10400"/>
              <a:buNone/>
              <a:defRPr sz="10400"/>
            </a:lvl9pPr>
          </a:lstStyle>
          <a:p/>
        </p:txBody>
      </p:sp>
      <p:sp>
        <p:nvSpPr>
          <p:cNvPr id="262" name="Google Shape;262;p44"/>
          <p:cNvSpPr txBox="1"/>
          <p:nvPr>
            <p:ph idx="1" type="subTitle"/>
          </p:nvPr>
        </p:nvSpPr>
        <p:spPr>
          <a:xfrm>
            <a:off x="623400" y="5668250"/>
            <a:ext cx="17041200" cy="1585200"/>
          </a:xfrm>
          <a:prstGeom prst="rect">
            <a:avLst/>
          </a:prstGeom>
          <a:noFill/>
          <a:ln>
            <a:noFill/>
          </a:ln>
        </p:spPr>
        <p:txBody>
          <a:bodyPr anchorCtr="0" anchor="t" bIns="182850" lIns="182850" spcFirstLastPara="1" rIns="182850" wrap="square" tIns="182850">
            <a:noAutofit/>
          </a:bodyPr>
          <a:lstStyle>
            <a:lvl1pPr lvl="0" rtl="0" algn="ctr">
              <a:lnSpc>
                <a:spcPct val="100000"/>
              </a:lnSpc>
              <a:spcBef>
                <a:spcPts val="0"/>
              </a:spcBef>
              <a:spcAft>
                <a:spcPts val="0"/>
              </a:spcAft>
              <a:buSzPts val="5600"/>
              <a:buNone/>
              <a:defRPr sz="5600"/>
            </a:lvl1pPr>
            <a:lvl2pPr lvl="1" rtl="0" algn="ctr">
              <a:lnSpc>
                <a:spcPct val="100000"/>
              </a:lnSpc>
              <a:spcBef>
                <a:spcPts val="0"/>
              </a:spcBef>
              <a:spcAft>
                <a:spcPts val="0"/>
              </a:spcAft>
              <a:buSzPts val="5600"/>
              <a:buNone/>
              <a:defRPr sz="5600"/>
            </a:lvl2pPr>
            <a:lvl3pPr lvl="2" rtl="0" algn="ctr">
              <a:lnSpc>
                <a:spcPct val="100000"/>
              </a:lnSpc>
              <a:spcBef>
                <a:spcPts val="0"/>
              </a:spcBef>
              <a:spcAft>
                <a:spcPts val="0"/>
              </a:spcAft>
              <a:buSzPts val="5600"/>
              <a:buNone/>
              <a:defRPr sz="5600"/>
            </a:lvl3pPr>
            <a:lvl4pPr lvl="3" rtl="0" algn="ctr">
              <a:lnSpc>
                <a:spcPct val="100000"/>
              </a:lnSpc>
              <a:spcBef>
                <a:spcPts val="0"/>
              </a:spcBef>
              <a:spcAft>
                <a:spcPts val="0"/>
              </a:spcAft>
              <a:buSzPts val="5600"/>
              <a:buNone/>
              <a:defRPr sz="5600"/>
            </a:lvl4pPr>
            <a:lvl5pPr lvl="4" rtl="0" algn="ctr">
              <a:lnSpc>
                <a:spcPct val="100000"/>
              </a:lnSpc>
              <a:spcBef>
                <a:spcPts val="0"/>
              </a:spcBef>
              <a:spcAft>
                <a:spcPts val="0"/>
              </a:spcAft>
              <a:buSzPts val="5600"/>
              <a:buNone/>
              <a:defRPr sz="5600"/>
            </a:lvl5pPr>
            <a:lvl6pPr lvl="5" rtl="0" algn="ctr">
              <a:lnSpc>
                <a:spcPct val="100000"/>
              </a:lnSpc>
              <a:spcBef>
                <a:spcPts val="0"/>
              </a:spcBef>
              <a:spcAft>
                <a:spcPts val="0"/>
              </a:spcAft>
              <a:buSzPts val="5600"/>
              <a:buNone/>
              <a:defRPr sz="5600"/>
            </a:lvl6pPr>
            <a:lvl7pPr lvl="6" rtl="0" algn="ctr">
              <a:lnSpc>
                <a:spcPct val="100000"/>
              </a:lnSpc>
              <a:spcBef>
                <a:spcPts val="0"/>
              </a:spcBef>
              <a:spcAft>
                <a:spcPts val="0"/>
              </a:spcAft>
              <a:buSzPts val="5600"/>
              <a:buNone/>
              <a:defRPr sz="5600"/>
            </a:lvl7pPr>
            <a:lvl8pPr lvl="7" rtl="0" algn="ctr">
              <a:lnSpc>
                <a:spcPct val="100000"/>
              </a:lnSpc>
              <a:spcBef>
                <a:spcPts val="0"/>
              </a:spcBef>
              <a:spcAft>
                <a:spcPts val="0"/>
              </a:spcAft>
              <a:buSzPts val="5600"/>
              <a:buNone/>
              <a:defRPr sz="5600"/>
            </a:lvl8pPr>
            <a:lvl9pPr lvl="8" rtl="0" algn="ctr">
              <a:lnSpc>
                <a:spcPct val="100000"/>
              </a:lnSpc>
              <a:spcBef>
                <a:spcPts val="0"/>
              </a:spcBef>
              <a:spcAft>
                <a:spcPts val="0"/>
              </a:spcAft>
              <a:buSzPts val="5600"/>
              <a:buNone/>
              <a:defRPr sz="5600"/>
            </a:lvl9pPr>
          </a:lstStyle>
          <a:p/>
        </p:txBody>
      </p:sp>
      <p:sp>
        <p:nvSpPr>
          <p:cNvPr id="263" name="Google Shape;263;p44"/>
          <p:cNvSpPr txBox="1"/>
          <p:nvPr>
            <p:ph idx="12" type="sldNum"/>
          </p:nvPr>
        </p:nvSpPr>
        <p:spPr>
          <a:xfrm>
            <a:off x="16944916" y="9326434"/>
            <a:ext cx="1097400" cy="787200"/>
          </a:xfrm>
          <a:prstGeom prst="rect">
            <a:avLst/>
          </a:prstGeom>
          <a:noFill/>
          <a:ln>
            <a:noFill/>
          </a:ln>
        </p:spPr>
        <p:txBody>
          <a:bodyPr anchorCtr="0" anchor="ctr" bIns="182850" lIns="182850" spcFirstLastPara="1" rIns="182850" wrap="square" tIns="182850">
            <a:noAutofit/>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mplate - Image" showMasterSp="0">
  <p:cSld name="Template - Image">
    <p:bg>
      <p:bgPr>
        <a:solidFill>
          <a:srgbClr val="FFFFFF"/>
        </a:solidFill>
      </p:bgPr>
    </p:bg>
    <p:spTree>
      <p:nvGrpSpPr>
        <p:cNvPr id="264" name="Shape 264"/>
        <p:cNvGrpSpPr/>
        <p:nvPr/>
      </p:nvGrpSpPr>
      <p:grpSpPr>
        <a:xfrm>
          <a:off x="0" y="0"/>
          <a:ext cx="0" cy="0"/>
          <a:chOff x="0" y="0"/>
          <a:chExt cx="0" cy="0"/>
        </a:xfrm>
      </p:grpSpPr>
      <p:pic>
        <p:nvPicPr>
          <p:cNvPr descr="Billede 8" id="265" name="Google Shape;265;p45"/>
          <p:cNvPicPr preferRelativeResize="0"/>
          <p:nvPr/>
        </p:nvPicPr>
        <p:blipFill rotWithShape="1">
          <a:blip r:embed="rId2">
            <a:alphaModFix/>
          </a:blip>
          <a:srcRect b="0" l="0" r="0" t="0"/>
          <a:stretch/>
        </p:blipFill>
        <p:spPr>
          <a:xfrm>
            <a:off x="15671008" y="545306"/>
            <a:ext cx="1907382" cy="854870"/>
          </a:xfrm>
          <a:prstGeom prst="rect">
            <a:avLst/>
          </a:prstGeom>
          <a:noFill/>
          <a:ln>
            <a:noFill/>
          </a:ln>
        </p:spPr>
      </p:pic>
      <p:cxnSp>
        <p:nvCxnSpPr>
          <p:cNvPr id="266" name="Google Shape;266;p45"/>
          <p:cNvCxnSpPr/>
          <p:nvPr/>
        </p:nvCxnSpPr>
        <p:spPr>
          <a:xfrm>
            <a:off x="1281112" y="1912144"/>
            <a:ext cx="5886600" cy="0"/>
          </a:xfrm>
          <a:prstGeom prst="straightConnector1">
            <a:avLst/>
          </a:prstGeom>
          <a:noFill/>
          <a:ln cap="flat" cmpd="sng" w="25400">
            <a:solidFill>
              <a:srgbClr val="F8991D"/>
            </a:solidFill>
            <a:prstDash val="solid"/>
            <a:miter lim="8000"/>
            <a:headEnd len="sm" w="sm" type="none"/>
            <a:tailEnd len="sm" w="sm" type="none"/>
          </a:ln>
        </p:spPr>
      </p:cxnSp>
      <p:sp>
        <p:nvSpPr>
          <p:cNvPr id="267" name="Google Shape;267;p45"/>
          <p:cNvSpPr/>
          <p:nvPr/>
        </p:nvSpPr>
        <p:spPr>
          <a:xfrm rot="2700000">
            <a:off x="17306876" y="4148158"/>
            <a:ext cx="1964631" cy="1964631"/>
          </a:xfrm>
          <a:custGeom>
            <a:rect b="b" l="l" r="r" t="t"/>
            <a:pathLst>
              <a:path extrusionOk="0" h="21600" w="21600">
                <a:moveTo>
                  <a:pt x="0" y="21600"/>
                </a:moveTo>
                <a:lnTo>
                  <a:pt x="21600" y="21600"/>
                </a:lnTo>
                <a:lnTo>
                  <a:pt x="0" y="0"/>
                </a:lnTo>
                <a:close/>
              </a:path>
            </a:pathLst>
          </a:custGeom>
          <a:solidFill>
            <a:srgbClr val="F7941E"/>
          </a:solidFill>
          <a:ln>
            <a:noFill/>
          </a:ln>
        </p:spPr>
        <p:txBody>
          <a:bodyPr anchorCtr="0" anchor="ctr" bIns="68550" lIns="68550" spcFirstLastPara="1" rIns="68550" wrap="square" tIns="68550">
            <a:noAutofit/>
          </a:bodyPr>
          <a:lstStyle/>
          <a:p>
            <a:pPr indent="0" lvl="0" marL="0" marR="0" rtl="0" algn="ctr">
              <a:lnSpc>
                <a:spcPct val="100000"/>
              </a:lnSpc>
              <a:spcBef>
                <a:spcPts val="0"/>
              </a:spcBef>
              <a:spcAft>
                <a:spcPts val="0"/>
              </a:spcAft>
              <a:buClr>
                <a:srgbClr val="F26531"/>
              </a:buClr>
              <a:buSzPts val="2800"/>
              <a:buFont typeface="Calibri"/>
              <a:buNone/>
            </a:pPr>
            <a:r>
              <a:t/>
            </a:r>
            <a:endParaRPr b="0" i="0" sz="2800" u="none" cap="none" strike="noStrike">
              <a:solidFill>
                <a:srgbClr val="000000"/>
              </a:solidFill>
              <a:latin typeface="Calibri"/>
              <a:ea typeface="Calibri"/>
              <a:cs typeface="Calibri"/>
              <a:sym typeface="Calibri"/>
            </a:endParaRPr>
          </a:p>
        </p:txBody>
      </p:sp>
      <p:sp>
        <p:nvSpPr>
          <p:cNvPr id="268" name="Google Shape;268;p45"/>
          <p:cNvSpPr/>
          <p:nvPr>
            <p:ph idx="2" type="pic"/>
          </p:nvPr>
        </p:nvSpPr>
        <p:spPr>
          <a:xfrm>
            <a:off x="1349998" y="2591998"/>
            <a:ext cx="14310000" cy="7257600"/>
          </a:xfrm>
          <a:prstGeom prst="rect">
            <a:avLst/>
          </a:prstGeom>
          <a:noFill/>
          <a:ln>
            <a:noFill/>
          </a:ln>
        </p:spPr>
      </p:sp>
      <p:sp>
        <p:nvSpPr>
          <p:cNvPr id="269" name="Google Shape;269;p45"/>
          <p:cNvSpPr txBox="1"/>
          <p:nvPr>
            <p:ph type="title"/>
          </p:nvPr>
        </p:nvSpPr>
        <p:spPr>
          <a:xfrm>
            <a:off x="1350000" y="929312"/>
            <a:ext cx="12366000" cy="664800"/>
          </a:xfrm>
          <a:prstGeom prst="rect">
            <a:avLst/>
          </a:prstGeom>
          <a:noFill/>
          <a:ln>
            <a:noFill/>
          </a:ln>
        </p:spPr>
        <p:txBody>
          <a:bodyPr anchorCtr="0" anchor="t" bIns="0" lIns="0" spcFirstLastPara="1" rIns="0" wrap="square" tIns="0">
            <a:normAutofit/>
          </a:bodyPr>
          <a:lstStyle>
            <a:lvl1pPr lvl="0" rtl="0" algn="l">
              <a:lnSpc>
                <a:spcPct val="90000"/>
              </a:lnSpc>
              <a:spcBef>
                <a:spcPts val="0"/>
              </a:spcBef>
              <a:spcAft>
                <a:spcPts val="0"/>
              </a:spcAft>
              <a:buClr>
                <a:srgbClr val="000000"/>
              </a:buClr>
              <a:buSzPts val="4800"/>
              <a:buFont typeface="Arial"/>
              <a:buNone/>
              <a:defRPr sz="4800">
                <a:latin typeface="Arial"/>
                <a:ea typeface="Arial"/>
                <a:cs typeface="Arial"/>
                <a:sym typeface="Arial"/>
              </a:defRPr>
            </a:lvl1pPr>
            <a:lvl2pPr lvl="1" rtl="0" algn="l">
              <a:lnSpc>
                <a:spcPct val="90000"/>
              </a:lnSpc>
              <a:spcBef>
                <a:spcPts val="0"/>
              </a:spcBef>
              <a:spcAft>
                <a:spcPts val="0"/>
              </a:spcAft>
              <a:buClr>
                <a:srgbClr val="000000"/>
              </a:buClr>
              <a:buSzPts val="2800"/>
              <a:buNone/>
              <a:defRPr/>
            </a:lvl2pPr>
            <a:lvl3pPr lvl="2" rtl="0" algn="l">
              <a:lnSpc>
                <a:spcPct val="90000"/>
              </a:lnSpc>
              <a:spcBef>
                <a:spcPts val="0"/>
              </a:spcBef>
              <a:spcAft>
                <a:spcPts val="0"/>
              </a:spcAft>
              <a:buClr>
                <a:srgbClr val="000000"/>
              </a:buClr>
              <a:buSzPts val="2800"/>
              <a:buNone/>
              <a:defRPr/>
            </a:lvl3pPr>
            <a:lvl4pPr lvl="3" rtl="0" algn="l">
              <a:lnSpc>
                <a:spcPct val="90000"/>
              </a:lnSpc>
              <a:spcBef>
                <a:spcPts val="0"/>
              </a:spcBef>
              <a:spcAft>
                <a:spcPts val="0"/>
              </a:spcAft>
              <a:buClr>
                <a:srgbClr val="000000"/>
              </a:buClr>
              <a:buSzPts val="2800"/>
              <a:buNone/>
              <a:defRPr/>
            </a:lvl4pPr>
            <a:lvl5pPr lvl="4" rtl="0" algn="l">
              <a:lnSpc>
                <a:spcPct val="90000"/>
              </a:lnSpc>
              <a:spcBef>
                <a:spcPts val="0"/>
              </a:spcBef>
              <a:spcAft>
                <a:spcPts val="0"/>
              </a:spcAft>
              <a:buClr>
                <a:srgbClr val="000000"/>
              </a:buClr>
              <a:buSzPts val="2800"/>
              <a:buNone/>
              <a:defRPr/>
            </a:lvl5pPr>
            <a:lvl6pPr lvl="5" rtl="0" algn="l">
              <a:lnSpc>
                <a:spcPct val="90000"/>
              </a:lnSpc>
              <a:spcBef>
                <a:spcPts val="0"/>
              </a:spcBef>
              <a:spcAft>
                <a:spcPts val="0"/>
              </a:spcAft>
              <a:buClr>
                <a:srgbClr val="000000"/>
              </a:buClr>
              <a:buSzPts val="2800"/>
              <a:buNone/>
              <a:defRPr/>
            </a:lvl6pPr>
            <a:lvl7pPr lvl="6" rtl="0" algn="l">
              <a:lnSpc>
                <a:spcPct val="90000"/>
              </a:lnSpc>
              <a:spcBef>
                <a:spcPts val="0"/>
              </a:spcBef>
              <a:spcAft>
                <a:spcPts val="0"/>
              </a:spcAft>
              <a:buClr>
                <a:srgbClr val="000000"/>
              </a:buClr>
              <a:buSzPts val="2800"/>
              <a:buNone/>
              <a:defRPr/>
            </a:lvl7pPr>
            <a:lvl8pPr lvl="7" rtl="0" algn="l">
              <a:lnSpc>
                <a:spcPct val="90000"/>
              </a:lnSpc>
              <a:spcBef>
                <a:spcPts val="0"/>
              </a:spcBef>
              <a:spcAft>
                <a:spcPts val="0"/>
              </a:spcAft>
              <a:buClr>
                <a:srgbClr val="000000"/>
              </a:buClr>
              <a:buSzPts val="2800"/>
              <a:buNone/>
              <a:defRPr/>
            </a:lvl8pPr>
            <a:lvl9pPr lvl="8" rtl="0" algn="l">
              <a:lnSpc>
                <a:spcPct val="90000"/>
              </a:lnSpc>
              <a:spcBef>
                <a:spcPts val="0"/>
              </a:spcBef>
              <a:spcAft>
                <a:spcPts val="0"/>
              </a:spcAft>
              <a:buClr>
                <a:srgbClr val="000000"/>
              </a:buClr>
              <a:buSzPts val="2800"/>
              <a:buNone/>
              <a:defRPr/>
            </a:lvl9pPr>
          </a:lstStyle>
          <a:p/>
        </p:txBody>
      </p:sp>
      <p:sp>
        <p:nvSpPr>
          <p:cNvPr id="270" name="Google Shape;270;p45"/>
          <p:cNvSpPr txBox="1"/>
          <p:nvPr>
            <p:ph idx="12" type="sldNum"/>
          </p:nvPr>
        </p:nvSpPr>
        <p:spPr>
          <a:xfrm>
            <a:off x="8839200" y="9258300"/>
            <a:ext cx="4267200" cy="415500"/>
          </a:xfrm>
          <a:prstGeom prst="rect">
            <a:avLst/>
          </a:prstGeom>
          <a:noFill/>
          <a:ln>
            <a:noFill/>
          </a:ln>
        </p:spPr>
        <p:txBody>
          <a:bodyPr anchorCtr="0" anchor="ctr" bIns="68550" lIns="68550" spcFirstLastPara="1" rIns="68550" wrap="square" tIns="68550">
            <a:spAutoFit/>
          </a:bodyPr>
          <a:lstStyle>
            <a:lvl1pPr indent="0" lvl="0" marL="0" marR="0" rtl="0" algn="r">
              <a:lnSpc>
                <a:spcPct val="100000"/>
              </a:lnSpc>
              <a:spcBef>
                <a:spcPts val="0"/>
              </a:spcBef>
              <a:spcAft>
                <a:spcPts val="0"/>
              </a:spcAft>
              <a:buClr>
                <a:srgbClr val="000000"/>
              </a:buClr>
              <a:buSzPts val="1800"/>
              <a:buFont typeface="Calibri"/>
              <a:buNone/>
              <a:defRPr b="0" i="0" sz="18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800"/>
              <a:buFont typeface="Calibri"/>
              <a:buNone/>
              <a:defRPr b="0" i="0" sz="18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800"/>
              <a:buFont typeface="Calibri"/>
              <a:buNone/>
              <a:defRPr b="0" i="0" sz="18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800"/>
              <a:buFont typeface="Calibri"/>
              <a:buNone/>
              <a:defRPr b="0" i="0" sz="18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800"/>
              <a:buFont typeface="Calibri"/>
              <a:buNone/>
              <a:defRPr b="0" i="0" sz="18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800"/>
              <a:buFont typeface="Calibri"/>
              <a:buNone/>
              <a:defRPr b="0" i="0" sz="18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800"/>
              <a:buFont typeface="Calibri"/>
              <a:buNone/>
              <a:defRPr b="0" i="0" sz="18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800"/>
              <a:buFont typeface="Calibri"/>
              <a:buNone/>
              <a:defRPr b="0" i="0" sz="18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800"/>
              <a:buFont typeface="Calibri"/>
              <a:buNone/>
              <a:defRPr b="0" i="0" sz="18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sz="200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14">
  <p:cSld name="Content Slide 14">
    <p:spTree>
      <p:nvGrpSpPr>
        <p:cNvPr id="271" name="Shape 271"/>
        <p:cNvGrpSpPr/>
        <p:nvPr/>
      </p:nvGrpSpPr>
      <p:grpSpPr>
        <a:xfrm>
          <a:off x="0" y="0"/>
          <a:ext cx="0" cy="0"/>
          <a:chOff x="0" y="0"/>
          <a:chExt cx="0" cy="0"/>
        </a:xfrm>
      </p:grpSpPr>
      <p:sp>
        <p:nvSpPr>
          <p:cNvPr id="272" name="Google Shape;272;p46"/>
          <p:cNvSpPr txBox="1"/>
          <p:nvPr>
            <p:ph idx="12" type="sldNum"/>
          </p:nvPr>
        </p:nvSpPr>
        <p:spPr>
          <a:xfrm>
            <a:off x="17256368" y="9612428"/>
            <a:ext cx="647400" cy="313200"/>
          </a:xfrm>
          <a:prstGeom prst="rect">
            <a:avLst/>
          </a:prstGeom>
          <a:noFill/>
          <a:ln>
            <a:noFill/>
          </a:ln>
        </p:spPr>
        <p:txBody>
          <a:bodyPr anchorCtr="0" anchor="ctr" bIns="68550" lIns="137150" spcFirstLastPara="1" rIns="137150" wrap="square" tIns="68550">
            <a:noAutofit/>
          </a:bodyPr>
          <a:lstStyle>
            <a:lvl1pPr indent="0" lvl="0" marL="0" marR="0" rtl="0" algn="r">
              <a:lnSpc>
                <a:spcPct val="100000"/>
              </a:lnSpc>
              <a:spcBef>
                <a:spcPts val="0"/>
              </a:spcBef>
              <a:spcAft>
                <a:spcPts val="0"/>
              </a:spcAft>
              <a:buClr>
                <a:srgbClr val="000000"/>
              </a:buClr>
              <a:buSzPts val="1000"/>
              <a:buFont typeface="Arial"/>
              <a:buNone/>
              <a:defRPr b="0" i="0" sz="1400" u="none" cap="none" strike="noStrik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400" u="none" cap="none" strike="noStrik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400" u="none" cap="none" strike="noStrik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400" u="none" cap="none" strike="noStrik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400" u="none" cap="none" strike="noStrik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400" u="none" cap="none" strike="noStrik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400" u="none" cap="none" strike="noStrik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400" u="none" cap="none" strike="noStrik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4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273" name="Google Shape;273;p46"/>
          <p:cNvPicPr preferRelativeResize="0"/>
          <p:nvPr/>
        </p:nvPicPr>
        <p:blipFill rotWithShape="1">
          <a:blip r:embed="rId2">
            <a:alphaModFix/>
          </a:blip>
          <a:srcRect b="0" l="0" r="0" t="0"/>
          <a:stretch/>
        </p:blipFill>
        <p:spPr>
          <a:xfrm>
            <a:off x="16152664" y="602524"/>
            <a:ext cx="1570942" cy="730516"/>
          </a:xfrm>
          <a:prstGeom prst="rect">
            <a:avLst/>
          </a:prstGeom>
          <a:noFill/>
          <a:ln>
            <a:noFill/>
          </a:ln>
        </p:spPr>
      </p:pic>
      <p:sp>
        <p:nvSpPr>
          <p:cNvPr id="274" name="Google Shape;274;p46"/>
          <p:cNvSpPr txBox="1"/>
          <p:nvPr>
            <p:ph type="title"/>
          </p:nvPr>
        </p:nvSpPr>
        <p:spPr>
          <a:xfrm>
            <a:off x="1184338" y="1244186"/>
            <a:ext cx="14150400" cy="764400"/>
          </a:xfrm>
          <a:prstGeom prst="rect">
            <a:avLst/>
          </a:prstGeom>
          <a:noFill/>
          <a:ln>
            <a:noFill/>
          </a:ln>
        </p:spPr>
        <p:txBody>
          <a:bodyPr anchorCtr="0" anchor="ctr" bIns="68550" lIns="137150" spcFirstLastPara="1" rIns="137150" wrap="square" tIns="68550">
            <a:noAutofit/>
          </a:bodyPr>
          <a:lstStyle>
            <a:lvl1pPr lvl="0" marR="0" rtl="0" algn="l">
              <a:lnSpc>
                <a:spcPct val="100000"/>
              </a:lnSpc>
              <a:spcBef>
                <a:spcPts val="0"/>
              </a:spcBef>
              <a:spcAft>
                <a:spcPts val="0"/>
              </a:spcAft>
              <a:buClr>
                <a:srgbClr val="262626"/>
              </a:buClr>
              <a:buSzPts val="6000"/>
              <a:buFont typeface="Arial"/>
              <a:buNone/>
              <a:defRPr b="1" baseline="30000" i="0" sz="8000" u="none" cap="none" strike="noStrike">
                <a:solidFill>
                  <a:srgbClr val="262626"/>
                </a:solidFill>
                <a:latin typeface="Arial"/>
                <a:ea typeface="Arial"/>
                <a:cs typeface="Arial"/>
                <a:sym typeface="Arial"/>
              </a:defRPr>
            </a:lvl1pPr>
            <a:lvl2pPr lvl="1" marR="0" rtl="0" algn="l">
              <a:lnSpc>
                <a:spcPct val="100000"/>
              </a:lnSpc>
              <a:spcBef>
                <a:spcPts val="0"/>
              </a:spcBef>
              <a:spcAft>
                <a:spcPts val="0"/>
              </a:spcAft>
              <a:buClr>
                <a:srgbClr val="000000"/>
              </a:buClr>
              <a:buSzPts val="3400"/>
              <a:buFont typeface="Helvetica Neue"/>
              <a:buNone/>
              <a:defRPr b="1" i="0" sz="4600" u="none" cap="none" strike="noStrike">
                <a:solidFill>
                  <a:srgbClr val="000000"/>
                </a:solidFill>
                <a:latin typeface="Helvetica Neue"/>
                <a:ea typeface="Helvetica Neue"/>
                <a:cs typeface="Helvetica Neue"/>
                <a:sym typeface="Helvetica Neue"/>
              </a:defRPr>
            </a:lvl2pPr>
            <a:lvl3pPr lvl="2" marR="0" rtl="0" algn="l">
              <a:lnSpc>
                <a:spcPct val="100000"/>
              </a:lnSpc>
              <a:spcBef>
                <a:spcPts val="0"/>
              </a:spcBef>
              <a:spcAft>
                <a:spcPts val="0"/>
              </a:spcAft>
              <a:buClr>
                <a:srgbClr val="000000"/>
              </a:buClr>
              <a:buSzPts val="3400"/>
              <a:buFont typeface="Helvetica Neue"/>
              <a:buNone/>
              <a:defRPr b="1" i="0" sz="4600" u="none" cap="none" strike="noStrike">
                <a:solidFill>
                  <a:srgbClr val="000000"/>
                </a:solidFill>
                <a:latin typeface="Helvetica Neue"/>
                <a:ea typeface="Helvetica Neue"/>
                <a:cs typeface="Helvetica Neue"/>
                <a:sym typeface="Helvetica Neue"/>
              </a:defRPr>
            </a:lvl3pPr>
            <a:lvl4pPr lvl="3" marR="0" rtl="0" algn="l">
              <a:lnSpc>
                <a:spcPct val="100000"/>
              </a:lnSpc>
              <a:spcBef>
                <a:spcPts val="0"/>
              </a:spcBef>
              <a:spcAft>
                <a:spcPts val="0"/>
              </a:spcAft>
              <a:buClr>
                <a:srgbClr val="000000"/>
              </a:buClr>
              <a:buSzPts val="3400"/>
              <a:buFont typeface="Helvetica Neue"/>
              <a:buNone/>
              <a:defRPr b="1" i="0" sz="4600" u="none" cap="none" strike="noStrike">
                <a:solidFill>
                  <a:srgbClr val="000000"/>
                </a:solidFill>
                <a:latin typeface="Helvetica Neue"/>
                <a:ea typeface="Helvetica Neue"/>
                <a:cs typeface="Helvetica Neue"/>
                <a:sym typeface="Helvetica Neue"/>
              </a:defRPr>
            </a:lvl4pPr>
            <a:lvl5pPr lvl="4" marR="0" rtl="0" algn="l">
              <a:lnSpc>
                <a:spcPct val="100000"/>
              </a:lnSpc>
              <a:spcBef>
                <a:spcPts val="0"/>
              </a:spcBef>
              <a:spcAft>
                <a:spcPts val="0"/>
              </a:spcAft>
              <a:buClr>
                <a:srgbClr val="000000"/>
              </a:buClr>
              <a:buSzPts val="3400"/>
              <a:buFont typeface="Helvetica Neue"/>
              <a:buNone/>
              <a:defRPr b="1" i="0" sz="4600" u="none" cap="none" strike="noStrike">
                <a:solidFill>
                  <a:srgbClr val="000000"/>
                </a:solidFill>
                <a:latin typeface="Helvetica Neue"/>
                <a:ea typeface="Helvetica Neue"/>
                <a:cs typeface="Helvetica Neue"/>
                <a:sym typeface="Helvetica Neue"/>
              </a:defRPr>
            </a:lvl5pPr>
            <a:lvl6pPr lvl="5" marR="0" rtl="0" algn="l">
              <a:lnSpc>
                <a:spcPct val="100000"/>
              </a:lnSpc>
              <a:spcBef>
                <a:spcPts val="0"/>
              </a:spcBef>
              <a:spcAft>
                <a:spcPts val="0"/>
              </a:spcAft>
              <a:buClr>
                <a:srgbClr val="000000"/>
              </a:buClr>
              <a:buSzPts val="3400"/>
              <a:buFont typeface="Helvetica Neue"/>
              <a:buNone/>
              <a:defRPr b="1" i="0" sz="4600" u="none" cap="none" strike="noStrike">
                <a:solidFill>
                  <a:srgbClr val="000000"/>
                </a:solidFill>
                <a:latin typeface="Helvetica Neue"/>
                <a:ea typeface="Helvetica Neue"/>
                <a:cs typeface="Helvetica Neue"/>
                <a:sym typeface="Helvetica Neue"/>
              </a:defRPr>
            </a:lvl6pPr>
            <a:lvl7pPr lvl="6" marR="0" rtl="0" algn="l">
              <a:lnSpc>
                <a:spcPct val="100000"/>
              </a:lnSpc>
              <a:spcBef>
                <a:spcPts val="0"/>
              </a:spcBef>
              <a:spcAft>
                <a:spcPts val="0"/>
              </a:spcAft>
              <a:buClr>
                <a:srgbClr val="000000"/>
              </a:buClr>
              <a:buSzPts val="3400"/>
              <a:buFont typeface="Helvetica Neue"/>
              <a:buNone/>
              <a:defRPr b="1" i="0" sz="4600" u="none" cap="none" strike="noStrike">
                <a:solidFill>
                  <a:srgbClr val="000000"/>
                </a:solidFill>
                <a:latin typeface="Helvetica Neue"/>
                <a:ea typeface="Helvetica Neue"/>
                <a:cs typeface="Helvetica Neue"/>
                <a:sym typeface="Helvetica Neue"/>
              </a:defRPr>
            </a:lvl7pPr>
            <a:lvl8pPr lvl="7" marR="0" rtl="0" algn="l">
              <a:lnSpc>
                <a:spcPct val="100000"/>
              </a:lnSpc>
              <a:spcBef>
                <a:spcPts val="0"/>
              </a:spcBef>
              <a:spcAft>
                <a:spcPts val="0"/>
              </a:spcAft>
              <a:buClr>
                <a:srgbClr val="000000"/>
              </a:buClr>
              <a:buSzPts val="3400"/>
              <a:buFont typeface="Helvetica Neue"/>
              <a:buNone/>
              <a:defRPr b="1" i="0" sz="4600" u="none" cap="none" strike="noStrike">
                <a:solidFill>
                  <a:srgbClr val="000000"/>
                </a:solidFill>
                <a:latin typeface="Helvetica Neue"/>
                <a:ea typeface="Helvetica Neue"/>
                <a:cs typeface="Helvetica Neue"/>
                <a:sym typeface="Helvetica Neue"/>
              </a:defRPr>
            </a:lvl8pPr>
            <a:lvl9pPr lvl="8" marR="0" rtl="0" algn="l">
              <a:lnSpc>
                <a:spcPct val="100000"/>
              </a:lnSpc>
              <a:spcBef>
                <a:spcPts val="0"/>
              </a:spcBef>
              <a:spcAft>
                <a:spcPts val="0"/>
              </a:spcAft>
              <a:buClr>
                <a:srgbClr val="000000"/>
              </a:buClr>
              <a:buSzPts val="3400"/>
              <a:buFont typeface="Helvetica Neue"/>
              <a:buNone/>
              <a:defRPr b="1" i="0" sz="4600" u="none" cap="none" strike="noStrike">
                <a:solidFill>
                  <a:srgbClr val="000000"/>
                </a:solidFill>
                <a:latin typeface="Helvetica Neue"/>
                <a:ea typeface="Helvetica Neue"/>
                <a:cs typeface="Helvetica Neue"/>
                <a:sym typeface="Helvetica Neue"/>
              </a:defRPr>
            </a:lvl9pPr>
          </a:lstStyle>
          <a:p/>
        </p:txBody>
      </p:sp>
      <p:sp>
        <p:nvSpPr>
          <p:cNvPr id="275" name="Google Shape;275;p46"/>
          <p:cNvSpPr/>
          <p:nvPr>
            <p:ph idx="2" type="pic"/>
          </p:nvPr>
        </p:nvSpPr>
        <p:spPr>
          <a:xfrm>
            <a:off x="1184340" y="2518348"/>
            <a:ext cx="15753600" cy="6752400"/>
          </a:xfrm>
          <a:prstGeom prst="rect">
            <a:avLst/>
          </a:prstGeom>
          <a:noFill/>
          <a:ln>
            <a:noFill/>
          </a:ln>
        </p:spPr>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 Sub-section 1">
  <p:cSld name="Core - Sub-section 1">
    <p:bg>
      <p:bgPr>
        <a:blipFill>
          <a:blip r:embed="rId2">
            <a:alphaModFix/>
          </a:blip>
          <a:stretch>
            <a:fillRect/>
          </a:stretch>
        </a:blipFill>
      </p:bgPr>
    </p:bg>
    <p:spTree>
      <p:nvGrpSpPr>
        <p:cNvPr id="276" name="Shape 276"/>
        <p:cNvGrpSpPr/>
        <p:nvPr/>
      </p:nvGrpSpPr>
      <p:grpSpPr>
        <a:xfrm>
          <a:off x="0" y="0"/>
          <a:ext cx="0" cy="0"/>
          <a:chOff x="0" y="0"/>
          <a:chExt cx="0" cy="0"/>
        </a:xfrm>
      </p:grpSpPr>
      <p:sp>
        <p:nvSpPr>
          <p:cNvPr id="277" name="Google Shape;277;p47"/>
          <p:cNvSpPr/>
          <p:nvPr/>
        </p:nvSpPr>
        <p:spPr>
          <a:xfrm>
            <a:off x="1281112" y="1159670"/>
            <a:ext cx="5884200" cy="7827600"/>
          </a:xfrm>
          <a:prstGeom prst="rect">
            <a:avLst/>
          </a:prstGeom>
          <a:solidFill>
            <a:srgbClr val="F8991D">
              <a:alpha val="68240"/>
            </a:srgbClr>
          </a:solidFill>
          <a:ln>
            <a:noFill/>
          </a:ln>
        </p:spPr>
        <p:txBody>
          <a:bodyPr anchorCtr="0" anchor="ctr" bIns="68550" lIns="137150" spcFirstLastPara="1" rIns="137150" wrap="square" tIns="68550">
            <a:no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Calibri"/>
              <a:ea typeface="Calibri"/>
              <a:cs typeface="Calibri"/>
              <a:sym typeface="Calibri"/>
            </a:endParaRPr>
          </a:p>
        </p:txBody>
      </p:sp>
      <p:cxnSp>
        <p:nvCxnSpPr>
          <p:cNvPr id="278" name="Google Shape;278;p47"/>
          <p:cNvCxnSpPr/>
          <p:nvPr/>
        </p:nvCxnSpPr>
        <p:spPr>
          <a:xfrm>
            <a:off x="1281112" y="8986838"/>
            <a:ext cx="5884200" cy="0"/>
          </a:xfrm>
          <a:prstGeom prst="straightConnector1">
            <a:avLst/>
          </a:prstGeom>
          <a:noFill/>
          <a:ln cap="flat" cmpd="sng" w="25400">
            <a:solidFill>
              <a:srgbClr val="F7941E"/>
            </a:solidFill>
            <a:prstDash val="solid"/>
            <a:miter lim="800000"/>
            <a:headEnd len="sm" w="sm" type="none"/>
            <a:tailEnd len="sm" w="sm" type="none"/>
          </a:ln>
        </p:spPr>
      </p:cxnSp>
      <p:cxnSp>
        <p:nvCxnSpPr>
          <p:cNvPr id="279" name="Google Shape;279;p47"/>
          <p:cNvCxnSpPr/>
          <p:nvPr/>
        </p:nvCxnSpPr>
        <p:spPr>
          <a:xfrm>
            <a:off x="1281112" y="1159670"/>
            <a:ext cx="5884200" cy="0"/>
          </a:xfrm>
          <a:prstGeom prst="straightConnector1">
            <a:avLst/>
          </a:prstGeom>
          <a:noFill/>
          <a:ln cap="flat" cmpd="sng" w="25400">
            <a:solidFill>
              <a:srgbClr val="F7941E"/>
            </a:solidFill>
            <a:prstDash val="solid"/>
            <a:miter lim="800000"/>
            <a:headEnd len="sm" w="sm" type="none"/>
            <a:tailEnd len="sm" w="sm" type="none"/>
          </a:ln>
        </p:spPr>
      </p:cxnSp>
      <p:sp>
        <p:nvSpPr>
          <p:cNvPr id="280" name="Google Shape;280;p47"/>
          <p:cNvSpPr txBox="1"/>
          <p:nvPr>
            <p:ph idx="1" type="body"/>
          </p:nvPr>
        </p:nvSpPr>
        <p:spPr>
          <a:xfrm>
            <a:off x="1782000" y="1855454"/>
            <a:ext cx="5081400" cy="13638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1600"/>
              </a:spcBef>
              <a:spcAft>
                <a:spcPts val="0"/>
              </a:spcAft>
              <a:buClr>
                <a:schemeClr val="lt1"/>
              </a:buClr>
              <a:buSzPts val="4800"/>
              <a:buNone/>
              <a:defRPr sz="4800">
                <a:solidFill>
                  <a:schemeClr val="lt1"/>
                </a:solidFill>
                <a:latin typeface="Arial"/>
                <a:ea typeface="Arial"/>
                <a:cs typeface="Arial"/>
                <a:sym typeface="Arial"/>
              </a:defRPr>
            </a:lvl1pPr>
            <a:lvl2pPr indent="-228600" lvl="1" marL="914400" rtl="0" algn="l">
              <a:lnSpc>
                <a:spcPct val="90000"/>
              </a:lnSpc>
              <a:spcBef>
                <a:spcPts val="800"/>
              </a:spcBef>
              <a:spcAft>
                <a:spcPts val="0"/>
              </a:spcAft>
              <a:buClr>
                <a:schemeClr val="dk1"/>
              </a:buClr>
              <a:buSzPts val="3600"/>
              <a:buNone/>
              <a:defRPr/>
            </a:lvl2pPr>
            <a:lvl3pPr indent="-228600" lvl="2" marL="1371600" rtl="0" algn="l">
              <a:lnSpc>
                <a:spcPct val="90000"/>
              </a:lnSpc>
              <a:spcBef>
                <a:spcPts val="800"/>
              </a:spcBef>
              <a:spcAft>
                <a:spcPts val="0"/>
              </a:spcAft>
              <a:buClr>
                <a:schemeClr val="dk1"/>
              </a:buClr>
              <a:buSzPts val="3000"/>
              <a:buNone/>
              <a:defRPr/>
            </a:lvl3pPr>
            <a:lvl4pPr indent="-228600" lvl="3" marL="1828800" rtl="0" algn="l">
              <a:lnSpc>
                <a:spcPct val="90000"/>
              </a:lnSpc>
              <a:spcBef>
                <a:spcPts val="800"/>
              </a:spcBef>
              <a:spcAft>
                <a:spcPts val="0"/>
              </a:spcAft>
              <a:buClr>
                <a:schemeClr val="dk1"/>
              </a:buClr>
              <a:buSzPts val="2800"/>
              <a:buNone/>
              <a:defRPr/>
            </a:lvl4pPr>
            <a:lvl5pPr indent="-228600" lvl="4" marL="2286000" rtl="0" algn="l">
              <a:lnSpc>
                <a:spcPct val="90000"/>
              </a:lnSpc>
              <a:spcBef>
                <a:spcPts val="800"/>
              </a:spcBef>
              <a:spcAft>
                <a:spcPts val="0"/>
              </a:spcAft>
              <a:buClr>
                <a:schemeClr val="dk1"/>
              </a:buClr>
              <a:buSzPts val="2800"/>
              <a:buNone/>
              <a:defRPr/>
            </a:lvl5pPr>
            <a:lvl6pPr indent="-406400" lvl="5" marL="2743200" rtl="0" algn="l">
              <a:lnSpc>
                <a:spcPct val="90000"/>
              </a:lnSpc>
              <a:spcBef>
                <a:spcPts val="800"/>
              </a:spcBef>
              <a:spcAft>
                <a:spcPts val="0"/>
              </a:spcAft>
              <a:buClr>
                <a:schemeClr val="dk1"/>
              </a:buClr>
              <a:buSzPts val="2800"/>
              <a:buChar char="■"/>
              <a:defRPr/>
            </a:lvl6pPr>
            <a:lvl7pPr indent="-406400" lvl="6" marL="3200400" rtl="0" algn="l">
              <a:lnSpc>
                <a:spcPct val="90000"/>
              </a:lnSpc>
              <a:spcBef>
                <a:spcPts val="800"/>
              </a:spcBef>
              <a:spcAft>
                <a:spcPts val="0"/>
              </a:spcAft>
              <a:buClr>
                <a:schemeClr val="dk1"/>
              </a:buClr>
              <a:buSzPts val="2800"/>
              <a:buChar char="●"/>
              <a:defRPr/>
            </a:lvl7pPr>
            <a:lvl8pPr indent="-406400" lvl="7" marL="3657600" rtl="0" algn="l">
              <a:lnSpc>
                <a:spcPct val="90000"/>
              </a:lnSpc>
              <a:spcBef>
                <a:spcPts val="800"/>
              </a:spcBef>
              <a:spcAft>
                <a:spcPts val="0"/>
              </a:spcAft>
              <a:buClr>
                <a:schemeClr val="dk1"/>
              </a:buClr>
              <a:buSzPts val="2800"/>
              <a:buChar char="○"/>
              <a:defRPr/>
            </a:lvl8pPr>
            <a:lvl9pPr indent="-406400" lvl="8" marL="4114800" rtl="0" algn="l">
              <a:lnSpc>
                <a:spcPct val="90000"/>
              </a:lnSpc>
              <a:spcBef>
                <a:spcPts val="800"/>
              </a:spcBef>
              <a:spcAft>
                <a:spcPts val="3200"/>
              </a:spcAft>
              <a:buClr>
                <a:schemeClr val="dk1"/>
              </a:buClr>
              <a:buSzPts val="2800"/>
              <a:buChar char="■"/>
              <a:defRPr/>
            </a:lvl9pPr>
          </a:lstStyle>
          <a:p/>
        </p:txBody>
      </p:sp>
      <p:sp>
        <p:nvSpPr>
          <p:cNvPr id="281" name="Google Shape;281;p47"/>
          <p:cNvSpPr txBox="1"/>
          <p:nvPr>
            <p:ph idx="2" type="body"/>
          </p:nvPr>
        </p:nvSpPr>
        <p:spPr>
          <a:xfrm>
            <a:off x="1782000" y="4533898"/>
            <a:ext cx="5081400" cy="38676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1600"/>
              </a:spcBef>
              <a:spcAft>
                <a:spcPts val="0"/>
              </a:spcAft>
              <a:buClr>
                <a:schemeClr val="lt1"/>
              </a:buClr>
              <a:buSzPts val="3600"/>
              <a:buNone/>
              <a:defRPr sz="3600">
                <a:solidFill>
                  <a:schemeClr val="lt1"/>
                </a:solidFill>
                <a:latin typeface="Arial"/>
                <a:ea typeface="Arial"/>
                <a:cs typeface="Arial"/>
                <a:sym typeface="Arial"/>
              </a:defRPr>
            </a:lvl1pPr>
            <a:lvl2pPr indent="-228600" lvl="1" marL="914400" rtl="0" algn="l">
              <a:lnSpc>
                <a:spcPct val="90000"/>
              </a:lnSpc>
              <a:spcBef>
                <a:spcPts val="800"/>
              </a:spcBef>
              <a:spcAft>
                <a:spcPts val="0"/>
              </a:spcAft>
              <a:buClr>
                <a:schemeClr val="dk1"/>
              </a:buClr>
              <a:buSzPts val="3600"/>
              <a:buNone/>
              <a:defRPr/>
            </a:lvl2pPr>
            <a:lvl3pPr indent="-228600" lvl="2" marL="1371600" rtl="0" algn="l">
              <a:lnSpc>
                <a:spcPct val="90000"/>
              </a:lnSpc>
              <a:spcBef>
                <a:spcPts val="800"/>
              </a:spcBef>
              <a:spcAft>
                <a:spcPts val="0"/>
              </a:spcAft>
              <a:buClr>
                <a:schemeClr val="dk1"/>
              </a:buClr>
              <a:buSzPts val="3000"/>
              <a:buNone/>
              <a:defRPr/>
            </a:lvl3pPr>
            <a:lvl4pPr indent="-228600" lvl="3" marL="1828800" rtl="0" algn="l">
              <a:lnSpc>
                <a:spcPct val="90000"/>
              </a:lnSpc>
              <a:spcBef>
                <a:spcPts val="800"/>
              </a:spcBef>
              <a:spcAft>
                <a:spcPts val="0"/>
              </a:spcAft>
              <a:buClr>
                <a:schemeClr val="dk1"/>
              </a:buClr>
              <a:buSzPts val="2800"/>
              <a:buNone/>
              <a:defRPr/>
            </a:lvl4pPr>
            <a:lvl5pPr indent="-228600" lvl="4" marL="2286000" rtl="0" algn="l">
              <a:lnSpc>
                <a:spcPct val="90000"/>
              </a:lnSpc>
              <a:spcBef>
                <a:spcPts val="800"/>
              </a:spcBef>
              <a:spcAft>
                <a:spcPts val="0"/>
              </a:spcAft>
              <a:buClr>
                <a:schemeClr val="dk1"/>
              </a:buClr>
              <a:buSzPts val="2800"/>
              <a:buNone/>
              <a:defRPr/>
            </a:lvl5pPr>
            <a:lvl6pPr indent="-406400" lvl="5" marL="2743200" rtl="0" algn="l">
              <a:lnSpc>
                <a:spcPct val="90000"/>
              </a:lnSpc>
              <a:spcBef>
                <a:spcPts val="800"/>
              </a:spcBef>
              <a:spcAft>
                <a:spcPts val="0"/>
              </a:spcAft>
              <a:buClr>
                <a:schemeClr val="dk1"/>
              </a:buClr>
              <a:buSzPts val="2800"/>
              <a:buChar char="■"/>
              <a:defRPr/>
            </a:lvl6pPr>
            <a:lvl7pPr indent="-406400" lvl="6" marL="3200400" rtl="0" algn="l">
              <a:lnSpc>
                <a:spcPct val="90000"/>
              </a:lnSpc>
              <a:spcBef>
                <a:spcPts val="800"/>
              </a:spcBef>
              <a:spcAft>
                <a:spcPts val="0"/>
              </a:spcAft>
              <a:buClr>
                <a:schemeClr val="dk1"/>
              </a:buClr>
              <a:buSzPts val="2800"/>
              <a:buChar char="●"/>
              <a:defRPr/>
            </a:lvl7pPr>
            <a:lvl8pPr indent="-406400" lvl="7" marL="3657600" rtl="0" algn="l">
              <a:lnSpc>
                <a:spcPct val="90000"/>
              </a:lnSpc>
              <a:spcBef>
                <a:spcPts val="800"/>
              </a:spcBef>
              <a:spcAft>
                <a:spcPts val="0"/>
              </a:spcAft>
              <a:buClr>
                <a:schemeClr val="dk1"/>
              </a:buClr>
              <a:buSzPts val="2800"/>
              <a:buChar char="○"/>
              <a:defRPr/>
            </a:lvl8pPr>
            <a:lvl9pPr indent="-406400" lvl="8" marL="4114800" rtl="0" algn="l">
              <a:lnSpc>
                <a:spcPct val="90000"/>
              </a:lnSpc>
              <a:spcBef>
                <a:spcPts val="800"/>
              </a:spcBef>
              <a:spcAft>
                <a:spcPts val="3200"/>
              </a:spcAft>
              <a:buClr>
                <a:schemeClr val="dk1"/>
              </a:buClr>
              <a:buSzPts val="2800"/>
              <a:buChar char="■"/>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82" name="Shape 282"/>
        <p:cNvGrpSpPr/>
        <p:nvPr/>
      </p:nvGrpSpPr>
      <p:grpSpPr>
        <a:xfrm>
          <a:off x="0" y="0"/>
          <a:ext cx="0" cy="0"/>
          <a:chOff x="0" y="0"/>
          <a:chExt cx="0" cy="0"/>
        </a:xfrm>
      </p:grpSpPr>
      <p:sp>
        <p:nvSpPr>
          <p:cNvPr id="283" name="Google Shape;283;p48"/>
          <p:cNvSpPr txBox="1"/>
          <p:nvPr>
            <p:ph type="title"/>
          </p:nvPr>
        </p:nvSpPr>
        <p:spPr>
          <a:xfrm>
            <a:off x="623400" y="890050"/>
            <a:ext cx="17041200" cy="1145400"/>
          </a:xfrm>
          <a:prstGeom prst="rect">
            <a:avLst/>
          </a:prstGeom>
          <a:noFill/>
          <a:ln>
            <a:noFill/>
          </a:ln>
        </p:spPr>
        <p:txBody>
          <a:bodyPr anchorCtr="0" anchor="t" bIns="182850" lIns="182850" spcFirstLastPara="1" rIns="182850" wrap="square" tIns="182850">
            <a:noAutofit/>
          </a:bodyPr>
          <a:lstStyle>
            <a:lvl1pPr lvl="0" rtl="0" algn="l">
              <a:lnSpc>
                <a:spcPct val="100000"/>
              </a:lnSpc>
              <a:spcBef>
                <a:spcPts val="0"/>
              </a:spcBef>
              <a:spcAft>
                <a:spcPts val="0"/>
              </a:spcAft>
              <a:buSzPts val="5600"/>
              <a:buNone/>
              <a:defRPr/>
            </a:lvl1pPr>
            <a:lvl2pPr lvl="1" rtl="0" algn="l">
              <a:lnSpc>
                <a:spcPct val="100000"/>
              </a:lnSpc>
              <a:spcBef>
                <a:spcPts val="0"/>
              </a:spcBef>
              <a:spcAft>
                <a:spcPts val="0"/>
              </a:spcAft>
              <a:buSzPts val="5600"/>
              <a:buNone/>
              <a:defRPr/>
            </a:lvl2pPr>
            <a:lvl3pPr lvl="2" rtl="0" algn="l">
              <a:lnSpc>
                <a:spcPct val="100000"/>
              </a:lnSpc>
              <a:spcBef>
                <a:spcPts val="0"/>
              </a:spcBef>
              <a:spcAft>
                <a:spcPts val="0"/>
              </a:spcAft>
              <a:buSzPts val="5600"/>
              <a:buNone/>
              <a:defRPr/>
            </a:lvl3pPr>
            <a:lvl4pPr lvl="3" rtl="0" algn="l">
              <a:lnSpc>
                <a:spcPct val="100000"/>
              </a:lnSpc>
              <a:spcBef>
                <a:spcPts val="0"/>
              </a:spcBef>
              <a:spcAft>
                <a:spcPts val="0"/>
              </a:spcAft>
              <a:buSzPts val="5600"/>
              <a:buNone/>
              <a:defRPr/>
            </a:lvl4pPr>
            <a:lvl5pPr lvl="4" rtl="0" algn="l">
              <a:lnSpc>
                <a:spcPct val="100000"/>
              </a:lnSpc>
              <a:spcBef>
                <a:spcPts val="0"/>
              </a:spcBef>
              <a:spcAft>
                <a:spcPts val="0"/>
              </a:spcAft>
              <a:buSzPts val="5600"/>
              <a:buNone/>
              <a:defRPr/>
            </a:lvl5pPr>
            <a:lvl6pPr lvl="5" rtl="0" algn="l">
              <a:lnSpc>
                <a:spcPct val="100000"/>
              </a:lnSpc>
              <a:spcBef>
                <a:spcPts val="0"/>
              </a:spcBef>
              <a:spcAft>
                <a:spcPts val="0"/>
              </a:spcAft>
              <a:buSzPts val="5600"/>
              <a:buNone/>
              <a:defRPr/>
            </a:lvl6pPr>
            <a:lvl7pPr lvl="6" rtl="0" algn="l">
              <a:lnSpc>
                <a:spcPct val="100000"/>
              </a:lnSpc>
              <a:spcBef>
                <a:spcPts val="0"/>
              </a:spcBef>
              <a:spcAft>
                <a:spcPts val="0"/>
              </a:spcAft>
              <a:buSzPts val="5600"/>
              <a:buNone/>
              <a:defRPr/>
            </a:lvl7pPr>
            <a:lvl8pPr lvl="7" rtl="0" algn="l">
              <a:lnSpc>
                <a:spcPct val="100000"/>
              </a:lnSpc>
              <a:spcBef>
                <a:spcPts val="0"/>
              </a:spcBef>
              <a:spcAft>
                <a:spcPts val="0"/>
              </a:spcAft>
              <a:buSzPts val="5600"/>
              <a:buNone/>
              <a:defRPr/>
            </a:lvl8pPr>
            <a:lvl9pPr lvl="8" rtl="0" algn="l">
              <a:lnSpc>
                <a:spcPct val="100000"/>
              </a:lnSpc>
              <a:spcBef>
                <a:spcPts val="0"/>
              </a:spcBef>
              <a:spcAft>
                <a:spcPts val="0"/>
              </a:spcAft>
              <a:buSzPts val="5600"/>
              <a:buNone/>
              <a:defRPr/>
            </a:lvl9pPr>
          </a:lstStyle>
          <a:p/>
        </p:txBody>
      </p:sp>
      <p:sp>
        <p:nvSpPr>
          <p:cNvPr id="284" name="Google Shape;284;p48"/>
          <p:cNvSpPr txBox="1"/>
          <p:nvPr>
            <p:ph idx="1" type="body"/>
          </p:nvPr>
        </p:nvSpPr>
        <p:spPr>
          <a:xfrm>
            <a:off x="623400" y="2304950"/>
            <a:ext cx="17041200" cy="6832800"/>
          </a:xfrm>
          <a:prstGeom prst="rect">
            <a:avLst/>
          </a:prstGeom>
          <a:noFill/>
          <a:ln>
            <a:noFill/>
          </a:ln>
        </p:spPr>
        <p:txBody>
          <a:bodyPr anchorCtr="0" anchor="t" bIns="182850" lIns="182850" spcFirstLastPara="1" rIns="182850" wrap="square" tIns="182850">
            <a:noAutofit/>
          </a:bodyPr>
          <a:lstStyle>
            <a:lvl1pPr indent="-457200" lvl="0" marL="457200" rtl="0" algn="l">
              <a:lnSpc>
                <a:spcPct val="115000"/>
              </a:lnSpc>
              <a:spcBef>
                <a:spcPts val="0"/>
              </a:spcBef>
              <a:spcAft>
                <a:spcPts val="0"/>
              </a:spcAft>
              <a:buSzPts val="3600"/>
              <a:buChar char="●"/>
              <a:defRPr/>
            </a:lvl1pPr>
            <a:lvl2pPr indent="-406400" lvl="1" marL="914400" rtl="0" algn="l">
              <a:lnSpc>
                <a:spcPct val="115000"/>
              </a:lnSpc>
              <a:spcBef>
                <a:spcPts val="3200"/>
              </a:spcBef>
              <a:spcAft>
                <a:spcPts val="0"/>
              </a:spcAft>
              <a:buSzPts val="2800"/>
              <a:buChar char="○"/>
              <a:defRPr/>
            </a:lvl2pPr>
            <a:lvl3pPr indent="-406400" lvl="2" marL="1371600" rtl="0" algn="l">
              <a:lnSpc>
                <a:spcPct val="115000"/>
              </a:lnSpc>
              <a:spcBef>
                <a:spcPts val="3200"/>
              </a:spcBef>
              <a:spcAft>
                <a:spcPts val="0"/>
              </a:spcAft>
              <a:buSzPts val="2800"/>
              <a:buChar char="■"/>
              <a:defRPr/>
            </a:lvl3pPr>
            <a:lvl4pPr indent="-406400" lvl="3" marL="1828800" rtl="0" algn="l">
              <a:lnSpc>
                <a:spcPct val="115000"/>
              </a:lnSpc>
              <a:spcBef>
                <a:spcPts val="3200"/>
              </a:spcBef>
              <a:spcAft>
                <a:spcPts val="0"/>
              </a:spcAft>
              <a:buSzPts val="2800"/>
              <a:buChar char="●"/>
              <a:defRPr/>
            </a:lvl4pPr>
            <a:lvl5pPr indent="-406400" lvl="4" marL="2286000" rtl="0" algn="l">
              <a:lnSpc>
                <a:spcPct val="115000"/>
              </a:lnSpc>
              <a:spcBef>
                <a:spcPts val="3200"/>
              </a:spcBef>
              <a:spcAft>
                <a:spcPts val="0"/>
              </a:spcAft>
              <a:buSzPts val="2800"/>
              <a:buChar char="○"/>
              <a:defRPr/>
            </a:lvl5pPr>
            <a:lvl6pPr indent="-406400" lvl="5" marL="2743200" rtl="0" algn="l">
              <a:lnSpc>
                <a:spcPct val="115000"/>
              </a:lnSpc>
              <a:spcBef>
                <a:spcPts val="3200"/>
              </a:spcBef>
              <a:spcAft>
                <a:spcPts val="0"/>
              </a:spcAft>
              <a:buSzPts val="2800"/>
              <a:buChar char="■"/>
              <a:defRPr/>
            </a:lvl6pPr>
            <a:lvl7pPr indent="-406400" lvl="6" marL="3200400" rtl="0" algn="l">
              <a:lnSpc>
                <a:spcPct val="115000"/>
              </a:lnSpc>
              <a:spcBef>
                <a:spcPts val="3200"/>
              </a:spcBef>
              <a:spcAft>
                <a:spcPts val="0"/>
              </a:spcAft>
              <a:buSzPts val="2800"/>
              <a:buChar char="●"/>
              <a:defRPr/>
            </a:lvl7pPr>
            <a:lvl8pPr indent="-406400" lvl="7" marL="3657600" rtl="0" algn="l">
              <a:lnSpc>
                <a:spcPct val="115000"/>
              </a:lnSpc>
              <a:spcBef>
                <a:spcPts val="3200"/>
              </a:spcBef>
              <a:spcAft>
                <a:spcPts val="0"/>
              </a:spcAft>
              <a:buSzPts val="2800"/>
              <a:buChar char="○"/>
              <a:defRPr/>
            </a:lvl8pPr>
            <a:lvl9pPr indent="-406400" lvl="8" marL="4114800" rtl="0" algn="l">
              <a:lnSpc>
                <a:spcPct val="115000"/>
              </a:lnSpc>
              <a:spcBef>
                <a:spcPts val="3200"/>
              </a:spcBef>
              <a:spcAft>
                <a:spcPts val="3200"/>
              </a:spcAft>
              <a:buSzPts val="2800"/>
              <a:buChar char="■"/>
              <a:defRPr/>
            </a:lvl9pPr>
          </a:lstStyle>
          <a:p/>
        </p:txBody>
      </p:sp>
      <p:sp>
        <p:nvSpPr>
          <p:cNvPr id="285" name="Google Shape;285;p48"/>
          <p:cNvSpPr txBox="1"/>
          <p:nvPr>
            <p:ph idx="12" type="sldNum"/>
          </p:nvPr>
        </p:nvSpPr>
        <p:spPr>
          <a:xfrm>
            <a:off x="16944916" y="9326434"/>
            <a:ext cx="1097400" cy="787200"/>
          </a:xfrm>
          <a:prstGeom prst="rect">
            <a:avLst/>
          </a:prstGeom>
          <a:noFill/>
          <a:ln>
            <a:noFill/>
          </a:ln>
        </p:spPr>
        <p:txBody>
          <a:bodyPr anchorCtr="0" anchor="ctr" bIns="182850" lIns="182850" spcFirstLastPara="1" rIns="182850" wrap="square" tIns="182850">
            <a:noAutofit/>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01">
  <p:cSld name="Content Slide 01">
    <p:bg>
      <p:bgPr>
        <a:solidFill>
          <a:schemeClr val="lt1"/>
        </a:solidFill>
      </p:bgPr>
    </p:bg>
    <p:spTree>
      <p:nvGrpSpPr>
        <p:cNvPr id="286" name="Shape 286"/>
        <p:cNvGrpSpPr/>
        <p:nvPr/>
      </p:nvGrpSpPr>
      <p:grpSpPr>
        <a:xfrm>
          <a:off x="0" y="0"/>
          <a:ext cx="0" cy="0"/>
          <a:chOff x="0" y="0"/>
          <a:chExt cx="0" cy="0"/>
        </a:xfrm>
      </p:grpSpPr>
      <p:cxnSp>
        <p:nvCxnSpPr>
          <p:cNvPr id="287" name="Google Shape;287;p49"/>
          <p:cNvCxnSpPr/>
          <p:nvPr/>
        </p:nvCxnSpPr>
        <p:spPr>
          <a:xfrm flipH="1">
            <a:off x="1320782" y="0"/>
            <a:ext cx="2956800" cy="10287000"/>
          </a:xfrm>
          <a:prstGeom prst="straightConnector1">
            <a:avLst/>
          </a:prstGeom>
          <a:noFill/>
          <a:ln cap="flat" cmpd="sng" w="12700">
            <a:solidFill>
              <a:srgbClr val="FF9922"/>
            </a:solidFill>
            <a:prstDash val="solid"/>
            <a:miter lim="400000"/>
            <a:headEnd len="sm" w="sm" type="none"/>
            <a:tailEnd len="sm" w="sm" type="none"/>
          </a:ln>
        </p:spPr>
      </p:cxnSp>
      <p:sp>
        <p:nvSpPr>
          <p:cNvPr id="288" name="Google Shape;288;p49"/>
          <p:cNvSpPr/>
          <p:nvPr/>
        </p:nvSpPr>
        <p:spPr>
          <a:xfrm>
            <a:off x="1199332" y="2203554"/>
            <a:ext cx="14150400" cy="7423800"/>
          </a:xfrm>
          <a:prstGeom prst="rect">
            <a:avLst/>
          </a:prstGeom>
          <a:solidFill>
            <a:schemeClr val="lt1"/>
          </a:solidFill>
          <a:ln>
            <a:noFill/>
          </a:ln>
        </p:spPr>
        <p:txBody>
          <a:bodyPr anchorCtr="0" anchor="ctr" bIns="101600" lIns="101600" spcFirstLastPara="1" rIns="101600" wrap="square" tIns="101600">
            <a:noAutofit/>
          </a:bodyPr>
          <a:lstStyle/>
          <a:p>
            <a:pPr indent="0" lvl="0" marL="0" marR="0" rtl="0" algn="l">
              <a:lnSpc>
                <a:spcPct val="100000"/>
              </a:lnSpc>
              <a:spcBef>
                <a:spcPts val="0"/>
              </a:spcBef>
              <a:spcAft>
                <a:spcPts val="0"/>
              </a:spcAft>
              <a:buClr>
                <a:srgbClr val="000000"/>
              </a:buClr>
              <a:buSzPts val="4800"/>
              <a:buFont typeface="Helvetica Neue Light"/>
              <a:buNone/>
            </a:pPr>
            <a:r>
              <a:t/>
            </a:r>
            <a:endParaRPr b="1" i="0" sz="6400" u="none" cap="none" strike="noStrike">
              <a:solidFill>
                <a:srgbClr val="000000"/>
              </a:solidFill>
              <a:latin typeface="Helvetica Neue"/>
              <a:ea typeface="Helvetica Neue"/>
              <a:cs typeface="Helvetica Neue"/>
              <a:sym typeface="Helvetica Neue"/>
            </a:endParaRPr>
          </a:p>
        </p:txBody>
      </p:sp>
      <p:sp>
        <p:nvSpPr>
          <p:cNvPr id="289" name="Google Shape;289;p49"/>
          <p:cNvSpPr txBox="1"/>
          <p:nvPr>
            <p:ph idx="12" type="sldNum"/>
          </p:nvPr>
        </p:nvSpPr>
        <p:spPr>
          <a:xfrm>
            <a:off x="17256368" y="9612428"/>
            <a:ext cx="647400" cy="313200"/>
          </a:xfrm>
          <a:prstGeom prst="rect">
            <a:avLst/>
          </a:prstGeom>
          <a:noFill/>
          <a:ln>
            <a:noFill/>
          </a:ln>
        </p:spPr>
        <p:txBody>
          <a:bodyPr anchorCtr="0" anchor="ctr" bIns="68550" lIns="137150" spcFirstLastPara="1" rIns="137150" wrap="square" tIns="68550">
            <a:noAutofit/>
          </a:bodyPr>
          <a:lstStyle>
            <a:lvl1pPr indent="0" lvl="0" marL="0" marR="0" rtl="0" algn="r">
              <a:lnSpc>
                <a:spcPct val="100000"/>
              </a:lnSpc>
              <a:spcBef>
                <a:spcPts val="0"/>
              </a:spcBef>
              <a:spcAft>
                <a:spcPts val="0"/>
              </a:spcAft>
              <a:buClr>
                <a:srgbClr val="000000"/>
              </a:buClr>
              <a:buSzPts val="1000"/>
              <a:buFont typeface="Arial"/>
              <a:buNone/>
              <a:defRPr b="0" i="0" sz="1400" u="none" cap="none" strike="noStrik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400" u="none" cap="none" strike="noStrik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400" u="none" cap="none" strike="noStrik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400" u="none" cap="none" strike="noStrik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400" u="none" cap="none" strike="noStrik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400" u="none" cap="none" strike="noStrik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400" u="none" cap="none" strike="noStrik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400" u="none" cap="none" strike="noStrik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4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290" name="Google Shape;290;p49"/>
          <p:cNvPicPr preferRelativeResize="0"/>
          <p:nvPr/>
        </p:nvPicPr>
        <p:blipFill rotWithShape="1">
          <a:blip r:embed="rId2">
            <a:alphaModFix/>
          </a:blip>
          <a:srcRect b="0" l="0" r="0" t="0"/>
          <a:stretch/>
        </p:blipFill>
        <p:spPr>
          <a:xfrm>
            <a:off x="16152664" y="602524"/>
            <a:ext cx="1570942" cy="730516"/>
          </a:xfrm>
          <a:prstGeom prst="rect">
            <a:avLst/>
          </a:prstGeom>
          <a:noFill/>
          <a:ln>
            <a:noFill/>
          </a:ln>
        </p:spPr>
      </p:pic>
      <p:sp>
        <p:nvSpPr>
          <p:cNvPr id="291" name="Google Shape;291;p49"/>
          <p:cNvSpPr txBox="1"/>
          <p:nvPr>
            <p:ph type="title"/>
          </p:nvPr>
        </p:nvSpPr>
        <p:spPr>
          <a:xfrm>
            <a:off x="1184338" y="1244186"/>
            <a:ext cx="14150400" cy="764400"/>
          </a:xfrm>
          <a:prstGeom prst="rect">
            <a:avLst/>
          </a:prstGeom>
          <a:noFill/>
          <a:ln>
            <a:noFill/>
          </a:ln>
        </p:spPr>
        <p:txBody>
          <a:bodyPr anchorCtr="0" anchor="ctr" bIns="68550" lIns="137150" spcFirstLastPara="1" rIns="137150" wrap="square" tIns="68550">
            <a:noAutofit/>
          </a:bodyPr>
          <a:lstStyle>
            <a:lvl1pPr lvl="0" marR="0" rtl="0" algn="l">
              <a:lnSpc>
                <a:spcPct val="100000"/>
              </a:lnSpc>
              <a:spcBef>
                <a:spcPts val="0"/>
              </a:spcBef>
              <a:spcAft>
                <a:spcPts val="0"/>
              </a:spcAft>
              <a:buClr>
                <a:srgbClr val="262626"/>
              </a:buClr>
              <a:buSzPts val="6000"/>
              <a:buFont typeface="Arial"/>
              <a:buNone/>
              <a:defRPr b="1" baseline="30000" i="0" sz="8000" u="none" cap="none" strike="noStrike">
                <a:solidFill>
                  <a:srgbClr val="262626"/>
                </a:solidFill>
                <a:latin typeface="Arial"/>
                <a:ea typeface="Arial"/>
                <a:cs typeface="Arial"/>
                <a:sym typeface="Arial"/>
              </a:defRPr>
            </a:lvl1pPr>
            <a:lvl2pPr lvl="1" marR="0" rtl="0" algn="l">
              <a:lnSpc>
                <a:spcPct val="100000"/>
              </a:lnSpc>
              <a:spcBef>
                <a:spcPts val="0"/>
              </a:spcBef>
              <a:spcAft>
                <a:spcPts val="0"/>
              </a:spcAft>
              <a:buClr>
                <a:srgbClr val="000000"/>
              </a:buClr>
              <a:buSzPts val="3400"/>
              <a:buFont typeface="Helvetica Neue"/>
              <a:buNone/>
              <a:defRPr b="1" i="0" sz="4600" u="none" cap="none" strike="noStrike">
                <a:solidFill>
                  <a:srgbClr val="000000"/>
                </a:solidFill>
                <a:latin typeface="Helvetica Neue"/>
                <a:ea typeface="Helvetica Neue"/>
                <a:cs typeface="Helvetica Neue"/>
                <a:sym typeface="Helvetica Neue"/>
              </a:defRPr>
            </a:lvl2pPr>
            <a:lvl3pPr lvl="2" marR="0" rtl="0" algn="l">
              <a:lnSpc>
                <a:spcPct val="100000"/>
              </a:lnSpc>
              <a:spcBef>
                <a:spcPts val="0"/>
              </a:spcBef>
              <a:spcAft>
                <a:spcPts val="0"/>
              </a:spcAft>
              <a:buClr>
                <a:srgbClr val="000000"/>
              </a:buClr>
              <a:buSzPts val="3400"/>
              <a:buFont typeface="Helvetica Neue"/>
              <a:buNone/>
              <a:defRPr b="1" i="0" sz="4600" u="none" cap="none" strike="noStrike">
                <a:solidFill>
                  <a:srgbClr val="000000"/>
                </a:solidFill>
                <a:latin typeface="Helvetica Neue"/>
                <a:ea typeface="Helvetica Neue"/>
                <a:cs typeface="Helvetica Neue"/>
                <a:sym typeface="Helvetica Neue"/>
              </a:defRPr>
            </a:lvl3pPr>
            <a:lvl4pPr lvl="3" marR="0" rtl="0" algn="l">
              <a:lnSpc>
                <a:spcPct val="100000"/>
              </a:lnSpc>
              <a:spcBef>
                <a:spcPts val="0"/>
              </a:spcBef>
              <a:spcAft>
                <a:spcPts val="0"/>
              </a:spcAft>
              <a:buClr>
                <a:srgbClr val="000000"/>
              </a:buClr>
              <a:buSzPts val="3400"/>
              <a:buFont typeface="Helvetica Neue"/>
              <a:buNone/>
              <a:defRPr b="1" i="0" sz="4600" u="none" cap="none" strike="noStrike">
                <a:solidFill>
                  <a:srgbClr val="000000"/>
                </a:solidFill>
                <a:latin typeface="Helvetica Neue"/>
                <a:ea typeface="Helvetica Neue"/>
                <a:cs typeface="Helvetica Neue"/>
                <a:sym typeface="Helvetica Neue"/>
              </a:defRPr>
            </a:lvl4pPr>
            <a:lvl5pPr lvl="4" marR="0" rtl="0" algn="l">
              <a:lnSpc>
                <a:spcPct val="100000"/>
              </a:lnSpc>
              <a:spcBef>
                <a:spcPts val="0"/>
              </a:spcBef>
              <a:spcAft>
                <a:spcPts val="0"/>
              </a:spcAft>
              <a:buClr>
                <a:srgbClr val="000000"/>
              </a:buClr>
              <a:buSzPts val="3400"/>
              <a:buFont typeface="Helvetica Neue"/>
              <a:buNone/>
              <a:defRPr b="1" i="0" sz="4600" u="none" cap="none" strike="noStrike">
                <a:solidFill>
                  <a:srgbClr val="000000"/>
                </a:solidFill>
                <a:latin typeface="Helvetica Neue"/>
                <a:ea typeface="Helvetica Neue"/>
                <a:cs typeface="Helvetica Neue"/>
                <a:sym typeface="Helvetica Neue"/>
              </a:defRPr>
            </a:lvl5pPr>
            <a:lvl6pPr lvl="5" marR="0" rtl="0" algn="l">
              <a:lnSpc>
                <a:spcPct val="100000"/>
              </a:lnSpc>
              <a:spcBef>
                <a:spcPts val="0"/>
              </a:spcBef>
              <a:spcAft>
                <a:spcPts val="0"/>
              </a:spcAft>
              <a:buClr>
                <a:srgbClr val="000000"/>
              </a:buClr>
              <a:buSzPts val="3400"/>
              <a:buFont typeface="Helvetica Neue"/>
              <a:buNone/>
              <a:defRPr b="1" i="0" sz="4600" u="none" cap="none" strike="noStrike">
                <a:solidFill>
                  <a:srgbClr val="000000"/>
                </a:solidFill>
                <a:latin typeface="Helvetica Neue"/>
                <a:ea typeface="Helvetica Neue"/>
                <a:cs typeface="Helvetica Neue"/>
                <a:sym typeface="Helvetica Neue"/>
              </a:defRPr>
            </a:lvl6pPr>
            <a:lvl7pPr lvl="6" marR="0" rtl="0" algn="l">
              <a:lnSpc>
                <a:spcPct val="100000"/>
              </a:lnSpc>
              <a:spcBef>
                <a:spcPts val="0"/>
              </a:spcBef>
              <a:spcAft>
                <a:spcPts val="0"/>
              </a:spcAft>
              <a:buClr>
                <a:srgbClr val="000000"/>
              </a:buClr>
              <a:buSzPts val="3400"/>
              <a:buFont typeface="Helvetica Neue"/>
              <a:buNone/>
              <a:defRPr b="1" i="0" sz="4600" u="none" cap="none" strike="noStrike">
                <a:solidFill>
                  <a:srgbClr val="000000"/>
                </a:solidFill>
                <a:latin typeface="Helvetica Neue"/>
                <a:ea typeface="Helvetica Neue"/>
                <a:cs typeface="Helvetica Neue"/>
                <a:sym typeface="Helvetica Neue"/>
              </a:defRPr>
            </a:lvl7pPr>
            <a:lvl8pPr lvl="7" marR="0" rtl="0" algn="l">
              <a:lnSpc>
                <a:spcPct val="100000"/>
              </a:lnSpc>
              <a:spcBef>
                <a:spcPts val="0"/>
              </a:spcBef>
              <a:spcAft>
                <a:spcPts val="0"/>
              </a:spcAft>
              <a:buClr>
                <a:srgbClr val="000000"/>
              </a:buClr>
              <a:buSzPts val="3400"/>
              <a:buFont typeface="Helvetica Neue"/>
              <a:buNone/>
              <a:defRPr b="1" i="0" sz="4600" u="none" cap="none" strike="noStrike">
                <a:solidFill>
                  <a:srgbClr val="000000"/>
                </a:solidFill>
                <a:latin typeface="Helvetica Neue"/>
                <a:ea typeface="Helvetica Neue"/>
                <a:cs typeface="Helvetica Neue"/>
                <a:sym typeface="Helvetica Neue"/>
              </a:defRPr>
            </a:lvl8pPr>
            <a:lvl9pPr lvl="8" marR="0" rtl="0" algn="l">
              <a:lnSpc>
                <a:spcPct val="100000"/>
              </a:lnSpc>
              <a:spcBef>
                <a:spcPts val="0"/>
              </a:spcBef>
              <a:spcAft>
                <a:spcPts val="0"/>
              </a:spcAft>
              <a:buClr>
                <a:srgbClr val="000000"/>
              </a:buClr>
              <a:buSzPts val="3400"/>
              <a:buFont typeface="Helvetica Neue"/>
              <a:buNone/>
              <a:defRPr b="1" i="0" sz="4600" u="none" cap="none" strike="noStrike">
                <a:solidFill>
                  <a:srgbClr val="000000"/>
                </a:solidFill>
                <a:latin typeface="Helvetica Neue"/>
                <a:ea typeface="Helvetica Neue"/>
                <a:cs typeface="Helvetica Neue"/>
                <a:sym typeface="Helvetica Neue"/>
              </a:defRPr>
            </a:lvl9pPr>
          </a:lstStyle>
          <a:p/>
        </p:txBody>
      </p:sp>
      <p:sp>
        <p:nvSpPr>
          <p:cNvPr id="292" name="Google Shape;292;p49"/>
          <p:cNvSpPr txBox="1"/>
          <p:nvPr>
            <p:ph idx="1" type="body"/>
          </p:nvPr>
        </p:nvSpPr>
        <p:spPr>
          <a:xfrm>
            <a:off x="1184338" y="2518350"/>
            <a:ext cx="15904200" cy="6754200"/>
          </a:xfrm>
          <a:prstGeom prst="rect">
            <a:avLst/>
          </a:prstGeom>
          <a:noFill/>
          <a:ln>
            <a:noFill/>
          </a:ln>
        </p:spPr>
        <p:txBody>
          <a:bodyPr anchorCtr="0" anchor="t" bIns="68550" lIns="137150" spcFirstLastPara="1" rIns="137150" wrap="square" tIns="68550">
            <a:noAutofit/>
          </a:bodyPr>
          <a:lstStyle>
            <a:lvl1pPr indent="-406400" lvl="0" marL="457200" marR="0" rtl="0" algn="l">
              <a:lnSpc>
                <a:spcPct val="150000"/>
              </a:lnSpc>
              <a:spcBef>
                <a:spcPts val="0"/>
              </a:spcBef>
              <a:spcAft>
                <a:spcPts val="0"/>
              </a:spcAft>
              <a:buClr>
                <a:srgbClr val="7F7F7F"/>
              </a:buClr>
              <a:buSzPts val="2800"/>
              <a:buFont typeface="Arial"/>
              <a:buChar char="•"/>
              <a:defRPr b="0" i="0" sz="2400" u="none" cap="none" strike="noStrike">
                <a:solidFill>
                  <a:srgbClr val="7F7F7F"/>
                </a:solidFill>
                <a:latin typeface="Arial"/>
                <a:ea typeface="Arial"/>
                <a:cs typeface="Arial"/>
                <a:sym typeface="Arial"/>
              </a:defRPr>
            </a:lvl1pPr>
            <a:lvl2pPr indent="-228600" lvl="1" marL="914400" marR="0" rtl="0" algn="l">
              <a:lnSpc>
                <a:spcPct val="150000"/>
              </a:lnSpc>
              <a:spcBef>
                <a:spcPts val="0"/>
              </a:spcBef>
              <a:spcAft>
                <a:spcPts val="0"/>
              </a:spcAft>
              <a:buClr>
                <a:srgbClr val="53585F"/>
              </a:buClr>
              <a:buSzPts val="1200"/>
              <a:buFont typeface="Arial"/>
              <a:buNone/>
              <a:defRPr b="0" i="0" sz="1600" u="none" cap="none" strike="noStrike">
                <a:solidFill>
                  <a:srgbClr val="53585F"/>
                </a:solidFill>
                <a:latin typeface="Arial"/>
                <a:ea typeface="Arial"/>
                <a:cs typeface="Arial"/>
                <a:sym typeface="Arial"/>
              </a:defRPr>
            </a:lvl2pPr>
            <a:lvl3pPr indent="-228600" lvl="2" marL="1371600" marR="0" rtl="0" algn="l">
              <a:lnSpc>
                <a:spcPct val="150000"/>
              </a:lnSpc>
              <a:spcBef>
                <a:spcPts val="0"/>
              </a:spcBef>
              <a:spcAft>
                <a:spcPts val="0"/>
              </a:spcAft>
              <a:buClr>
                <a:srgbClr val="53585F"/>
              </a:buClr>
              <a:buSzPts val="1200"/>
              <a:buFont typeface="Arial"/>
              <a:buNone/>
              <a:defRPr b="0" i="0" sz="1600" u="none" cap="none" strike="noStrike">
                <a:solidFill>
                  <a:srgbClr val="53585F"/>
                </a:solidFill>
                <a:latin typeface="Arial"/>
                <a:ea typeface="Arial"/>
                <a:cs typeface="Arial"/>
                <a:sym typeface="Arial"/>
              </a:defRPr>
            </a:lvl3pPr>
            <a:lvl4pPr indent="-228600" lvl="3" marL="1828800" marR="0" rtl="0" algn="l">
              <a:lnSpc>
                <a:spcPct val="150000"/>
              </a:lnSpc>
              <a:spcBef>
                <a:spcPts val="0"/>
              </a:spcBef>
              <a:spcAft>
                <a:spcPts val="0"/>
              </a:spcAft>
              <a:buClr>
                <a:srgbClr val="53585F"/>
              </a:buClr>
              <a:buSzPts val="1200"/>
              <a:buFont typeface="Arial"/>
              <a:buNone/>
              <a:defRPr b="0" i="0" sz="1600" u="none" cap="none" strike="noStrike">
                <a:solidFill>
                  <a:srgbClr val="53585F"/>
                </a:solidFill>
                <a:latin typeface="Arial"/>
                <a:ea typeface="Arial"/>
                <a:cs typeface="Arial"/>
                <a:sym typeface="Arial"/>
              </a:defRPr>
            </a:lvl4pPr>
            <a:lvl5pPr indent="-228600" lvl="4" marL="2286000" marR="0" rtl="0" algn="l">
              <a:lnSpc>
                <a:spcPct val="150000"/>
              </a:lnSpc>
              <a:spcBef>
                <a:spcPts val="0"/>
              </a:spcBef>
              <a:spcAft>
                <a:spcPts val="0"/>
              </a:spcAft>
              <a:buClr>
                <a:srgbClr val="53585F"/>
              </a:buClr>
              <a:buSzPts val="1200"/>
              <a:buFont typeface="Arial"/>
              <a:buNone/>
              <a:defRPr b="0" i="0" sz="1600" u="none" cap="none" strike="noStrike">
                <a:solidFill>
                  <a:srgbClr val="53585F"/>
                </a:solidFill>
                <a:latin typeface="Arial"/>
                <a:ea typeface="Arial"/>
                <a:cs typeface="Arial"/>
                <a:sym typeface="Arial"/>
              </a:defRPr>
            </a:lvl5pPr>
            <a:lvl6pPr indent="-228600" lvl="5" marL="2743200" marR="0" rtl="0" algn="l">
              <a:lnSpc>
                <a:spcPct val="150000"/>
              </a:lnSpc>
              <a:spcBef>
                <a:spcPts val="0"/>
              </a:spcBef>
              <a:spcAft>
                <a:spcPts val="0"/>
              </a:spcAft>
              <a:buClr>
                <a:srgbClr val="53585F"/>
              </a:buClr>
              <a:buSzPts val="1200"/>
              <a:buFont typeface="Helvetica Neue"/>
              <a:buNone/>
              <a:defRPr b="0" i="0" sz="1600" u="none" cap="none" strike="noStrike">
                <a:solidFill>
                  <a:srgbClr val="53585F"/>
                </a:solidFill>
                <a:latin typeface="Helvetica Neue"/>
                <a:ea typeface="Helvetica Neue"/>
                <a:cs typeface="Helvetica Neue"/>
                <a:sym typeface="Helvetica Neue"/>
              </a:defRPr>
            </a:lvl6pPr>
            <a:lvl7pPr indent="-228600" lvl="6" marL="3200400" marR="0" rtl="0" algn="l">
              <a:lnSpc>
                <a:spcPct val="150000"/>
              </a:lnSpc>
              <a:spcBef>
                <a:spcPts val="0"/>
              </a:spcBef>
              <a:spcAft>
                <a:spcPts val="0"/>
              </a:spcAft>
              <a:buClr>
                <a:srgbClr val="53585F"/>
              </a:buClr>
              <a:buSzPts val="1200"/>
              <a:buFont typeface="Helvetica Neue"/>
              <a:buNone/>
              <a:defRPr b="0" i="0" sz="1600" u="none" cap="none" strike="noStrike">
                <a:solidFill>
                  <a:srgbClr val="53585F"/>
                </a:solidFill>
                <a:latin typeface="Helvetica Neue"/>
                <a:ea typeface="Helvetica Neue"/>
                <a:cs typeface="Helvetica Neue"/>
                <a:sym typeface="Helvetica Neue"/>
              </a:defRPr>
            </a:lvl7pPr>
            <a:lvl8pPr indent="-228600" lvl="7" marL="3657600" marR="0" rtl="0" algn="l">
              <a:lnSpc>
                <a:spcPct val="150000"/>
              </a:lnSpc>
              <a:spcBef>
                <a:spcPts val="0"/>
              </a:spcBef>
              <a:spcAft>
                <a:spcPts val="0"/>
              </a:spcAft>
              <a:buClr>
                <a:srgbClr val="53585F"/>
              </a:buClr>
              <a:buSzPts val="1200"/>
              <a:buFont typeface="Helvetica Neue"/>
              <a:buNone/>
              <a:defRPr b="0" i="0" sz="1600" u="none" cap="none" strike="noStrike">
                <a:solidFill>
                  <a:srgbClr val="53585F"/>
                </a:solidFill>
                <a:latin typeface="Helvetica Neue"/>
                <a:ea typeface="Helvetica Neue"/>
                <a:cs typeface="Helvetica Neue"/>
                <a:sym typeface="Helvetica Neue"/>
              </a:defRPr>
            </a:lvl8pPr>
            <a:lvl9pPr indent="-228600" lvl="8" marL="4114800" marR="0" rtl="0" algn="l">
              <a:lnSpc>
                <a:spcPct val="150000"/>
              </a:lnSpc>
              <a:spcBef>
                <a:spcPts val="0"/>
              </a:spcBef>
              <a:spcAft>
                <a:spcPts val="0"/>
              </a:spcAft>
              <a:buClr>
                <a:srgbClr val="53585F"/>
              </a:buClr>
              <a:buSzPts val="1200"/>
              <a:buFont typeface="Helvetica Neue"/>
              <a:buNone/>
              <a:defRPr b="0" i="0" sz="1600" u="none" cap="none" strike="noStrike">
                <a:solidFill>
                  <a:srgbClr val="53585F"/>
                </a:solidFill>
                <a:latin typeface="Helvetica Neue"/>
                <a:ea typeface="Helvetica Neue"/>
                <a:cs typeface="Helvetica Neue"/>
                <a:sym typeface="Helvetica Neue"/>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293" name="Shape 293"/>
        <p:cNvGrpSpPr/>
        <p:nvPr/>
      </p:nvGrpSpPr>
      <p:grpSpPr>
        <a:xfrm>
          <a:off x="0" y="0"/>
          <a:ext cx="0" cy="0"/>
          <a:chOff x="0" y="0"/>
          <a:chExt cx="0" cy="0"/>
        </a:xfrm>
      </p:grpSpPr>
      <p:cxnSp>
        <p:nvCxnSpPr>
          <p:cNvPr id="294" name="Google Shape;294;p50"/>
          <p:cNvCxnSpPr/>
          <p:nvPr/>
        </p:nvCxnSpPr>
        <p:spPr>
          <a:xfrm>
            <a:off x="580438" y="1485900"/>
            <a:ext cx="15092400" cy="0"/>
          </a:xfrm>
          <a:prstGeom prst="straightConnector1">
            <a:avLst/>
          </a:prstGeom>
          <a:noFill/>
          <a:ln cap="flat" cmpd="sng" w="9525">
            <a:solidFill>
              <a:srgbClr val="D0CECE"/>
            </a:solidFill>
            <a:prstDash val="solid"/>
            <a:miter lim="800000"/>
            <a:headEnd len="sm" w="sm" type="none"/>
            <a:tailEnd len="sm" w="sm" type="none"/>
          </a:ln>
        </p:spPr>
      </p:cxnSp>
      <p:sp>
        <p:nvSpPr>
          <p:cNvPr id="295" name="Google Shape;295;p50"/>
          <p:cNvSpPr/>
          <p:nvPr/>
        </p:nvSpPr>
        <p:spPr>
          <a:xfrm>
            <a:off x="0" y="2"/>
            <a:ext cx="3134400" cy="68400"/>
          </a:xfrm>
          <a:prstGeom prst="rect">
            <a:avLst/>
          </a:prstGeom>
          <a:solidFill>
            <a:srgbClr val="FFC000"/>
          </a:solidFill>
          <a:ln cap="flat" cmpd="sng" w="12700">
            <a:solidFill>
              <a:srgbClr val="FFC000"/>
            </a:solidFill>
            <a:prstDash val="solid"/>
            <a:miter lim="800000"/>
            <a:headEnd len="sm" w="sm" type="none"/>
            <a:tailEnd len="sm" w="sm" type="none"/>
          </a:ln>
        </p:spPr>
        <p:txBody>
          <a:bodyPr anchorCtr="0" anchor="ctr" bIns="69750" lIns="139550" spcFirstLastPara="1" rIns="139550" wrap="square" tIns="6975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rgbClr val="FFC000"/>
              </a:solidFill>
              <a:latin typeface="Arial"/>
              <a:ea typeface="Arial"/>
              <a:cs typeface="Arial"/>
              <a:sym typeface="Arial"/>
            </a:endParaRPr>
          </a:p>
        </p:txBody>
      </p:sp>
      <p:sp>
        <p:nvSpPr>
          <p:cNvPr id="296" name="Google Shape;296;p50"/>
          <p:cNvSpPr/>
          <p:nvPr/>
        </p:nvSpPr>
        <p:spPr>
          <a:xfrm>
            <a:off x="3134502" y="2"/>
            <a:ext cx="3134400" cy="68400"/>
          </a:xfrm>
          <a:prstGeom prst="rect">
            <a:avLst/>
          </a:prstGeom>
          <a:solidFill>
            <a:srgbClr val="FEE599"/>
          </a:solidFill>
          <a:ln cap="flat" cmpd="sng" w="12700">
            <a:solidFill>
              <a:srgbClr val="FEE599"/>
            </a:solidFill>
            <a:prstDash val="solid"/>
            <a:miter lim="800000"/>
            <a:headEnd len="sm" w="sm" type="none"/>
            <a:tailEnd len="sm" w="sm" type="none"/>
          </a:ln>
        </p:spPr>
        <p:txBody>
          <a:bodyPr anchorCtr="0" anchor="ctr" bIns="69750" lIns="139550" spcFirstLastPara="1" rIns="139550" wrap="square" tIns="6975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297" name="Google Shape;297;p50"/>
          <p:cNvSpPr/>
          <p:nvPr/>
        </p:nvSpPr>
        <p:spPr>
          <a:xfrm>
            <a:off x="6269006" y="2"/>
            <a:ext cx="3134400" cy="68400"/>
          </a:xfrm>
          <a:prstGeom prst="rect">
            <a:avLst/>
          </a:prstGeom>
          <a:solidFill>
            <a:srgbClr val="FFC000"/>
          </a:solidFill>
          <a:ln cap="flat" cmpd="sng" w="12700">
            <a:solidFill>
              <a:srgbClr val="FFC000"/>
            </a:solidFill>
            <a:prstDash val="solid"/>
            <a:miter lim="800000"/>
            <a:headEnd len="sm" w="sm" type="none"/>
            <a:tailEnd len="sm" w="sm" type="none"/>
          </a:ln>
        </p:spPr>
        <p:txBody>
          <a:bodyPr anchorCtr="0" anchor="ctr" bIns="69750" lIns="139550" spcFirstLastPara="1" rIns="139550" wrap="square" tIns="6975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rgbClr val="FFC000"/>
              </a:solidFill>
              <a:latin typeface="Arial"/>
              <a:ea typeface="Arial"/>
              <a:cs typeface="Arial"/>
              <a:sym typeface="Arial"/>
            </a:endParaRPr>
          </a:p>
        </p:txBody>
      </p:sp>
      <p:sp>
        <p:nvSpPr>
          <p:cNvPr id="298" name="Google Shape;298;p50"/>
          <p:cNvSpPr/>
          <p:nvPr/>
        </p:nvSpPr>
        <p:spPr>
          <a:xfrm>
            <a:off x="9403506" y="2"/>
            <a:ext cx="3134400" cy="68400"/>
          </a:xfrm>
          <a:prstGeom prst="rect">
            <a:avLst/>
          </a:prstGeom>
          <a:solidFill>
            <a:srgbClr val="FEE599"/>
          </a:solidFill>
          <a:ln cap="flat" cmpd="sng" w="12700">
            <a:solidFill>
              <a:srgbClr val="FEE599"/>
            </a:solidFill>
            <a:prstDash val="solid"/>
            <a:miter lim="800000"/>
            <a:headEnd len="sm" w="sm" type="none"/>
            <a:tailEnd len="sm" w="sm" type="none"/>
          </a:ln>
        </p:spPr>
        <p:txBody>
          <a:bodyPr anchorCtr="0" anchor="ctr" bIns="69750" lIns="139550" spcFirstLastPara="1" rIns="139550" wrap="square" tIns="6975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299" name="Google Shape;299;p50"/>
          <p:cNvSpPr/>
          <p:nvPr/>
        </p:nvSpPr>
        <p:spPr>
          <a:xfrm>
            <a:off x="12538010" y="2"/>
            <a:ext cx="3134400" cy="68400"/>
          </a:xfrm>
          <a:prstGeom prst="rect">
            <a:avLst/>
          </a:prstGeom>
          <a:solidFill>
            <a:srgbClr val="FFC000"/>
          </a:solidFill>
          <a:ln cap="flat" cmpd="sng" w="12700">
            <a:solidFill>
              <a:srgbClr val="FFC000"/>
            </a:solidFill>
            <a:prstDash val="solid"/>
            <a:miter lim="800000"/>
            <a:headEnd len="sm" w="sm" type="none"/>
            <a:tailEnd len="sm" w="sm" type="none"/>
          </a:ln>
        </p:spPr>
        <p:txBody>
          <a:bodyPr anchorCtr="0" anchor="ctr" bIns="69750" lIns="139550" spcFirstLastPara="1" rIns="139550" wrap="square" tIns="6975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rgbClr val="FFC000"/>
              </a:solidFill>
              <a:latin typeface="Arial"/>
              <a:ea typeface="Arial"/>
              <a:cs typeface="Arial"/>
              <a:sym typeface="Arial"/>
            </a:endParaRPr>
          </a:p>
        </p:txBody>
      </p:sp>
      <p:sp>
        <p:nvSpPr>
          <p:cNvPr id="300" name="Google Shape;300;p50"/>
          <p:cNvSpPr/>
          <p:nvPr/>
        </p:nvSpPr>
        <p:spPr>
          <a:xfrm>
            <a:off x="15672514" y="2"/>
            <a:ext cx="2615400" cy="68400"/>
          </a:xfrm>
          <a:prstGeom prst="rect">
            <a:avLst/>
          </a:prstGeom>
          <a:solidFill>
            <a:srgbClr val="FEE599"/>
          </a:solidFill>
          <a:ln cap="flat" cmpd="sng" w="12700">
            <a:solidFill>
              <a:srgbClr val="FEE599"/>
            </a:solidFill>
            <a:prstDash val="solid"/>
            <a:miter lim="800000"/>
            <a:headEnd len="sm" w="sm" type="none"/>
            <a:tailEnd len="sm" w="sm" type="none"/>
          </a:ln>
        </p:spPr>
        <p:txBody>
          <a:bodyPr anchorCtr="0" anchor="ctr" bIns="69750" lIns="139550" spcFirstLastPara="1" rIns="139550" wrap="square" tIns="6975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pic>
        <p:nvPicPr>
          <p:cNvPr descr="unfpa-logo-1024x480.jpg" id="301" name="Google Shape;301;p50"/>
          <p:cNvPicPr preferRelativeResize="0"/>
          <p:nvPr/>
        </p:nvPicPr>
        <p:blipFill rotWithShape="1">
          <a:blip r:embed="rId2">
            <a:alphaModFix/>
          </a:blip>
          <a:srcRect b="0" l="0" r="0" t="0"/>
          <a:stretch/>
        </p:blipFill>
        <p:spPr>
          <a:xfrm>
            <a:off x="16050592" y="397340"/>
            <a:ext cx="1957388" cy="884872"/>
          </a:xfrm>
          <a:prstGeom prst="rect">
            <a:avLst/>
          </a:prstGeom>
          <a:noFill/>
          <a:ln>
            <a:noFill/>
          </a:ln>
        </p:spPr>
      </p:pic>
      <p:sp>
        <p:nvSpPr>
          <p:cNvPr id="302" name="Google Shape;302;p50"/>
          <p:cNvSpPr/>
          <p:nvPr/>
        </p:nvSpPr>
        <p:spPr>
          <a:xfrm>
            <a:off x="0" y="10204880"/>
            <a:ext cx="3134400" cy="68400"/>
          </a:xfrm>
          <a:prstGeom prst="rect">
            <a:avLst/>
          </a:prstGeom>
          <a:solidFill>
            <a:srgbClr val="FFC000"/>
          </a:solidFill>
          <a:ln cap="flat" cmpd="sng" w="12700">
            <a:solidFill>
              <a:srgbClr val="FFC000"/>
            </a:solidFill>
            <a:prstDash val="solid"/>
            <a:miter lim="800000"/>
            <a:headEnd len="sm" w="sm" type="none"/>
            <a:tailEnd len="sm" w="sm" type="none"/>
          </a:ln>
        </p:spPr>
        <p:txBody>
          <a:bodyPr anchorCtr="0" anchor="ctr" bIns="69750" lIns="139550" spcFirstLastPara="1" rIns="139550" wrap="square" tIns="6975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rgbClr val="FFC000"/>
              </a:solidFill>
              <a:latin typeface="Arial"/>
              <a:ea typeface="Arial"/>
              <a:cs typeface="Arial"/>
              <a:sym typeface="Arial"/>
            </a:endParaRPr>
          </a:p>
        </p:txBody>
      </p:sp>
      <p:sp>
        <p:nvSpPr>
          <p:cNvPr id="303" name="Google Shape;303;p50"/>
          <p:cNvSpPr/>
          <p:nvPr/>
        </p:nvSpPr>
        <p:spPr>
          <a:xfrm>
            <a:off x="3134502" y="10204880"/>
            <a:ext cx="3134400" cy="68400"/>
          </a:xfrm>
          <a:prstGeom prst="rect">
            <a:avLst/>
          </a:prstGeom>
          <a:solidFill>
            <a:srgbClr val="FEE599"/>
          </a:solidFill>
          <a:ln cap="flat" cmpd="sng" w="12700">
            <a:solidFill>
              <a:srgbClr val="FEE599"/>
            </a:solidFill>
            <a:prstDash val="solid"/>
            <a:miter lim="800000"/>
            <a:headEnd len="sm" w="sm" type="none"/>
            <a:tailEnd len="sm" w="sm" type="none"/>
          </a:ln>
        </p:spPr>
        <p:txBody>
          <a:bodyPr anchorCtr="0" anchor="ctr" bIns="69750" lIns="139550" spcFirstLastPara="1" rIns="139550" wrap="square" tIns="6975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304" name="Google Shape;304;p50"/>
          <p:cNvSpPr/>
          <p:nvPr/>
        </p:nvSpPr>
        <p:spPr>
          <a:xfrm>
            <a:off x="6269006" y="10204880"/>
            <a:ext cx="3134400" cy="68400"/>
          </a:xfrm>
          <a:prstGeom prst="rect">
            <a:avLst/>
          </a:prstGeom>
          <a:solidFill>
            <a:srgbClr val="FFC000"/>
          </a:solidFill>
          <a:ln cap="flat" cmpd="sng" w="12700">
            <a:solidFill>
              <a:srgbClr val="FFC000"/>
            </a:solidFill>
            <a:prstDash val="solid"/>
            <a:miter lim="800000"/>
            <a:headEnd len="sm" w="sm" type="none"/>
            <a:tailEnd len="sm" w="sm" type="none"/>
          </a:ln>
        </p:spPr>
        <p:txBody>
          <a:bodyPr anchorCtr="0" anchor="ctr" bIns="69750" lIns="139550" spcFirstLastPara="1" rIns="139550" wrap="square" tIns="6975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rgbClr val="FFC000"/>
              </a:solidFill>
              <a:latin typeface="Arial"/>
              <a:ea typeface="Arial"/>
              <a:cs typeface="Arial"/>
              <a:sym typeface="Arial"/>
            </a:endParaRPr>
          </a:p>
        </p:txBody>
      </p:sp>
      <p:sp>
        <p:nvSpPr>
          <p:cNvPr id="305" name="Google Shape;305;p50"/>
          <p:cNvSpPr/>
          <p:nvPr/>
        </p:nvSpPr>
        <p:spPr>
          <a:xfrm>
            <a:off x="9403506" y="10204880"/>
            <a:ext cx="3134400" cy="68400"/>
          </a:xfrm>
          <a:prstGeom prst="rect">
            <a:avLst/>
          </a:prstGeom>
          <a:solidFill>
            <a:srgbClr val="FEE599"/>
          </a:solidFill>
          <a:ln cap="flat" cmpd="sng" w="12700">
            <a:solidFill>
              <a:srgbClr val="FEE599"/>
            </a:solidFill>
            <a:prstDash val="solid"/>
            <a:miter lim="800000"/>
            <a:headEnd len="sm" w="sm" type="none"/>
            <a:tailEnd len="sm" w="sm" type="none"/>
          </a:ln>
        </p:spPr>
        <p:txBody>
          <a:bodyPr anchorCtr="0" anchor="ctr" bIns="69750" lIns="139550" spcFirstLastPara="1" rIns="139550" wrap="square" tIns="6975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306" name="Google Shape;306;p50"/>
          <p:cNvSpPr/>
          <p:nvPr/>
        </p:nvSpPr>
        <p:spPr>
          <a:xfrm>
            <a:off x="12538010" y="10204880"/>
            <a:ext cx="3134400" cy="68400"/>
          </a:xfrm>
          <a:prstGeom prst="rect">
            <a:avLst/>
          </a:prstGeom>
          <a:solidFill>
            <a:srgbClr val="FFC000"/>
          </a:solidFill>
          <a:ln cap="flat" cmpd="sng" w="12700">
            <a:solidFill>
              <a:srgbClr val="FFC000"/>
            </a:solidFill>
            <a:prstDash val="solid"/>
            <a:miter lim="800000"/>
            <a:headEnd len="sm" w="sm" type="none"/>
            <a:tailEnd len="sm" w="sm" type="none"/>
          </a:ln>
        </p:spPr>
        <p:txBody>
          <a:bodyPr anchorCtr="0" anchor="ctr" bIns="69750" lIns="139550" spcFirstLastPara="1" rIns="139550" wrap="square" tIns="6975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rgbClr val="FFC000"/>
              </a:solidFill>
              <a:latin typeface="Arial"/>
              <a:ea typeface="Arial"/>
              <a:cs typeface="Arial"/>
              <a:sym typeface="Arial"/>
            </a:endParaRPr>
          </a:p>
        </p:txBody>
      </p:sp>
      <p:sp>
        <p:nvSpPr>
          <p:cNvPr id="307" name="Google Shape;307;p50"/>
          <p:cNvSpPr/>
          <p:nvPr/>
        </p:nvSpPr>
        <p:spPr>
          <a:xfrm>
            <a:off x="15672514" y="10204880"/>
            <a:ext cx="2615400" cy="68400"/>
          </a:xfrm>
          <a:prstGeom prst="rect">
            <a:avLst/>
          </a:prstGeom>
          <a:solidFill>
            <a:srgbClr val="FEE599"/>
          </a:solidFill>
          <a:ln cap="flat" cmpd="sng" w="12700">
            <a:solidFill>
              <a:srgbClr val="FEE599"/>
            </a:solidFill>
            <a:prstDash val="solid"/>
            <a:miter lim="800000"/>
            <a:headEnd len="sm" w="sm" type="none"/>
            <a:tailEnd len="sm" w="sm" type="none"/>
          </a:ln>
        </p:spPr>
        <p:txBody>
          <a:bodyPr anchorCtr="0" anchor="ctr" bIns="69750" lIns="139550" spcFirstLastPara="1" rIns="139550" wrap="square" tIns="6975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308" name="Google Shape;308;p50"/>
          <p:cNvSpPr txBox="1"/>
          <p:nvPr>
            <p:ph idx="1" type="body"/>
          </p:nvPr>
        </p:nvSpPr>
        <p:spPr>
          <a:xfrm>
            <a:off x="580436" y="1485900"/>
            <a:ext cx="8415600" cy="1579800"/>
          </a:xfrm>
          <a:prstGeom prst="rect">
            <a:avLst/>
          </a:prstGeom>
          <a:noFill/>
          <a:ln>
            <a:noFill/>
          </a:ln>
        </p:spPr>
        <p:txBody>
          <a:bodyPr anchorCtr="0" anchor="b" bIns="69750" lIns="139550" spcFirstLastPara="1" rIns="139550" wrap="square" tIns="69750">
            <a:noAutofit/>
          </a:bodyPr>
          <a:lstStyle>
            <a:lvl1pPr indent="-228600" lvl="0" marL="457200" rtl="0" algn="l">
              <a:lnSpc>
                <a:spcPct val="90000"/>
              </a:lnSpc>
              <a:spcBef>
                <a:spcPts val="1400"/>
              </a:spcBef>
              <a:spcAft>
                <a:spcPts val="0"/>
              </a:spcAft>
              <a:buClr>
                <a:srgbClr val="595959"/>
              </a:buClr>
              <a:buSzPts val="3600"/>
              <a:buNone/>
              <a:defRPr b="1" sz="3600"/>
            </a:lvl1pPr>
            <a:lvl2pPr indent="-228600" lvl="1" marL="914400" rtl="0" algn="l">
              <a:lnSpc>
                <a:spcPct val="90000"/>
              </a:lnSpc>
              <a:spcBef>
                <a:spcPts val="3200"/>
              </a:spcBef>
              <a:spcAft>
                <a:spcPts val="0"/>
              </a:spcAft>
              <a:buClr>
                <a:srgbClr val="595959"/>
              </a:buClr>
              <a:buSzPts val="3000"/>
              <a:buNone/>
              <a:defRPr b="1" sz="3000"/>
            </a:lvl2pPr>
            <a:lvl3pPr indent="-228600" lvl="2" marL="1371600" rtl="0" algn="l">
              <a:lnSpc>
                <a:spcPct val="90000"/>
              </a:lnSpc>
              <a:spcBef>
                <a:spcPts val="3200"/>
              </a:spcBef>
              <a:spcAft>
                <a:spcPts val="0"/>
              </a:spcAft>
              <a:buClr>
                <a:srgbClr val="595959"/>
              </a:buClr>
              <a:buSzPts val="2600"/>
              <a:buNone/>
              <a:defRPr b="1" sz="2600"/>
            </a:lvl3pPr>
            <a:lvl4pPr indent="-228600" lvl="3" marL="1828800" rtl="0" algn="l">
              <a:lnSpc>
                <a:spcPct val="90000"/>
              </a:lnSpc>
              <a:spcBef>
                <a:spcPts val="3200"/>
              </a:spcBef>
              <a:spcAft>
                <a:spcPts val="0"/>
              </a:spcAft>
              <a:buClr>
                <a:srgbClr val="595959"/>
              </a:buClr>
              <a:buSzPts val="2400"/>
              <a:buNone/>
              <a:defRPr b="1" sz="2400"/>
            </a:lvl4pPr>
            <a:lvl5pPr indent="-228600" lvl="4" marL="2286000" rtl="0" algn="l">
              <a:lnSpc>
                <a:spcPct val="90000"/>
              </a:lnSpc>
              <a:spcBef>
                <a:spcPts val="3200"/>
              </a:spcBef>
              <a:spcAft>
                <a:spcPts val="0"/>
              </a:spcAft>
              <a:buClr>
                <a:srgbClr val="595959"/>
              </a:buClr>
              <a:buSzPts val="2400"/>
              <a:buNone/>
              <a:defRPr b="1" sz="2400"/>
            </a:lvl5pPr>
            <a:lvl6pPr indent="-228600" lvl="5" marL="2743200" rtl="0" algn="l">
              <a:lnSpc>
                <a:spcPct val="90000"/>
              </a:lnSpc>
              <a:spcBef>
                <a:spcPts val="3200"/>
              </a:spcBef>
              <a:spcAft>
                <a:spcPts val="0"/>
              </a:spcAft>
              <a:buClr>
                <a:schemeClr val="dk1"/>
              </a:buClr>
              <a:buSzPts val="2400"/>
              <a:buNone/>
              <a:defRPr b="1" sz="2400"/>
            </a:lvl6pPr>
            <a:lvl7pPr indent="-228600" lvl="6" marL="3200400" rtl="0" algn="l">
              <a:lnSpc>
                <a:spcPct val="90000"/>
              </a:lnSpc>
              <a:spcBef>
                <a:spcPts val="3200"/>
              </a:spcBef>
              <a:spcAft>
                <a:spcPts val="0"/>
              </a:spcAft>
              <a:buClr>
                <a:schemeClr val="dk1"/>
              </a:buClr>
              <a:buSzPts val="2400"/>
              <a:buNone/>
              <a:defRPr b="1" sz="2400"/>
            </a:lvl7pPr>
            <a:lvl8pPr indent="-228600" lvl="7" marL="3657600" rtl="0" algn="l">
              <a:lnSpc>
                <a:spcPct val="90000"/>
              </a:lnSpc>
              <a:spcBef>
                <a:spcPts val="3200"/>
              </a:spcBef>
              <a:spcAft>
                <a:spcPts val="0"/>
              </a:spcAft>
              <a:buClr>
                <a:schemeClr val="dk1"/>
              </a:buClr>
              <a:buSzPts val="2400"/>
              <a:buNone/>
              <a:defRPr b="1" sz="2400"/>
            </a:lvl8pPr>
            <a:lvl9pPr indent="-228600" lvl="8" marL="4114800" rtl="0" algn="l">
              <a:lnSpc>
                <a:spcPct val="90000"/>
              </a:lnSpc>
              <a:spcBef>
                <a:spcPts val="3200"/>
              </a:spcBef>
              <a:spcAft>
                <a:spcPts val="3200"/>
              </a:spcAft>
              <a:buClr>
                <a:schemeClr val="dk1"/>
              </a:buClr>
              <a:buSzPts val="2400"/>
              <a:buNone/>
              <a:defRPr b="1" sz="2400"/>
            </a:lvl9pPr>
          </a:lstStyle>
          <a:p/>
        </p:txBody>
      </p:sp>
      <p:sp>
        <p:nvSpPr>
          <p:cNvPr id="309" name="Google Shape;309;p50"/>
          <p:cNvSpPr txBox="1"/>
          <p:nvPr>
            <p:ph idx="2" type="body"/>
          </p:nvPr>
        </p:nvSpPr>
        <p:spPr>
          <a:xfrm>
            <a:off x="580436" y="3292278"/>
            <a:ext cx="8415600" cy="6423000"/>
          </a:xfrm>
          <a:prstGeom prst="rect">
            <a:avLst/>
          </a:prstGeom>
          <a:noFill/>
          <a:ln>
            <a:noFill/>
          </a:ln>
        </p:spPr>
        <p:txBody>
          <a:bodyPr anchorCtr="0" anchor="t" bIns="69750" lIns="139550" spcFirstLastPara="1" rIns="139550" wrap="square" tIns="69750">
            <a:noAutofit/>
          </a:bodyPr>
          <a:lstStyle>
            <a:lvl1pPr indent="-406400" lvl="0" marL="457200" rtl="0" algn="l">
              <a:lnSpc>
                <a:spcPct val="90000"/>
              </a:lnSpc>
              <a:spcBef>
                <a:spcPts val="1400"/>
              </a:spcBef>
              <a:spcAft>
                <a:spcPts val="0"/>
              </a:spcAft>
              <a:buClr>
                <a:srgbClr val="595959"/>
              </a:buClr>
              <a:buSzPts val="2800"/>
              <a:buChar char="●"/>
              <a:defRPr/>
            </a:lvl1pPr>
            <a:lvl2pPr indent="-406400" lvl="1" marL="914400" rtl="0" algn="l">
              <a:lnSpc>
                <a:spcPct val="90000"/>
              </a:lnSpc>
              <a:spcBef>
                <a:spcPts val="3200"/>
              </a:spcBef>
              <a:spcAft>
                <a:spcPts val="0"/>
              </a:spcAft>
              <a:buClr>
                <a:srgbClr val="595959"/>
              </a:buClr>
              <a:buSzPts val="2800"/>
              <a:buChar char="○"/>
              <a:defRPr/>
            </a:lvl2pPr>
            <a:lvl3pPr indent="-406400" lvl="2" marL="1371600" rtl="0" algn="l">
              <a:lnSpc>
                <a:spcPct val="90000"/>
              </a:lnSpc>
              <a:spcBef>
                <a:spcPts val="3200"/>
              </a:spcBef>
              <a:spcAft>
                <a:spcPts val="0"/>
              </a:spcAft>
              <a:buClr>
                <a:srgbClr val="595959"/>
              </a:buClr>
              <a:buSzPts val="2800"/>
              <a:buChar char="■"/>
              <a:defRPr/>
            </a:lvl3pPr>
            <a:lvl4pPr indent="-406400" lvl="3" marL="1828800" rtl="0" algn="l">
              <a:lnSpc>
                <a:spcPct val="90000"/>
              </a:lnSpc>
              <a:spcBef>
                <a:spcPts val="3200"/>
              </a:spcBef>
              <a:spcAft>
                <a:spcPts val="0"/>
              </a:spcAft>
              <a:buClr>
                <a:srgbClr val="595959"/>
              </a:buClr>
              <a:buSzPts val="2800"/>
              <a:buChar char="●"/>
              <a:defRPr/>
            </a:lvl4pPr>
            <a:lvl5pPr indent="-406400" lvl="4" marL="2286000" rtl="0" algn="l">
              <a:lnSpc>
                <a:spcPct val="90000"/>
              </a:lnSpc>
              <a:spcBef>
                <a:spcPts val="3200"/>
              </a:spcBef>
              <a:spcAft>
                <a:spcPts val="0"/>
              </a:spcAft>
              <a:buClr>
                <a:srgbClr val="595959"/>
              </a:buClr>
              <a:buSzPts val="2800"/>
              <a:buChar char="○"/>
              <a:defRPr/>
            </a:lvl5pPr>
            <a:lvl6pPr indent="-406400" lvl="5" marL="2743200" rtl="0" algn="l">
              <a:lnSpc>
                <a:spcPct val="90000"/>
              </a:lnSpc>
              <a:spcBef>
                <a:spcPts val="3200"/>
              </a:spcBef>
              <a:spcAft>
                <a:spcPts val="0"/>
              </a:spcAft>
              <a:buClr>
                <a:schemeClr val="dk1"/>
              </a:buClr>
              <a:buSzPts val="2800"/>
              <a:buChar char="■"/>
              <a:defRPr/>
            </a:lvl6pPr>
            <a:lvl7pPr indent="-406400" lvl="6" marL="3200400" rtl="0" algn="l">
              <a:lnSpc>
                <a:spcPct val="90000"/>
              </a:lnSpc>
              <a:spcBef>
                <a:spcPts val="3200"/>
              </a:spcBef>
              <a:spcAft>
                <a:spcPts val="0"/>
              </a:spcAft>
              <a:buClr>
                <a:schemeClr val="dk1"/>
              </a:buClr>
              <a:buSzPts val="2800"/>
              <a:buChar char="●"/>
              <a:defRPr/>
            </a:lvl7pPr>
            <a:lvl8pPr indent="-406400" lvl="7" marL="3657600" rtl="0" algn="l">
              <a:lnSpc>
                <a:spcPct val="90000"/>
              </a:lnSpc>
              <a:spcBef>
                <a:spcPts val="3200"/>
              </a:spcBef>
              <a:spcAft>
                <a:spcPts val="0"/>
              </a:spcAft>
              <a:buClr>
                <a:schemeClr val="dk1"/>
              </a:buClr>
              <a:buSzPts val="2800"/>
              <a:buChar char="○"/>
              <a:defRPr/>
            </a:lvl8pPr>
            <a:lvl9pPr indent="-406400" lvl="8" marL="4114800" rtl="0" algn="l">
              <a:lnSpc>
                <a:spcPct val="90000"/>
              </a:lnSpc>
              <a:spcBef>
                <a:spcPts val="3200"/>
              </a:spcBef>
              <a:spcAft>
                <a:spcPts val="3200"/>
              </a:spcAft>
              <a:buClr>
                <a:schemeClr val="dk1"/>
              </a:buClr>
              <a:buSzPts val="2800"/>
              <a:buChar char="■"/>
              <a:defRPr/>
            </a:lvl9pPr>
          </a:lstStyle>
          <a:p/>
        </p:txBody>
      </p:sp>
      <p:sp>
        <p:nvSpPr>
          <p:cNvPr id="310" name="Google Shape;310;p50"/>
          <p:cNvSpPr txBox="1"/>
          <p:nvPr>
            <p:ph type="title"/>
          </p:nvPr>
        </p:nvSpPr>
        <p:spPr>
          <a:xfrm>
            <a:off x="580436" y="522780"/>
            <a:ext cx="16332600" cy="734400"/>
          </a:xfrm>
          <a:prstGeom prst="rect">
            <a:avLst/>
          </a:prstGeom>
          <a:noFill/>
          <a:ln>
            <a:noFill/>
          </a:ln>
        </p:spPr>
        <p:txBody>
          <a:bodyPr anchorCtr="0" anchor="ctr" bIns="69750" lIns="139550" spcFirstLastPara="1" rIns="139550" wrap="square" tIns="69750">
            <a:noAutofit/>
          </a:bodyPr>
          <a:lstStyle>
            <a:lvl1pPr lvl="0" rtl="0" algn="l">
              <a:lnSpc>
                <a:spcPct val="90000"/>
              </a:lnSpc>
              <a:spcBef>
                <a:spcPts val="0"/>
              </a:spcBef>
              <a:spcAft>
                <a:spcPts val="0"/>
              </a:spcAft>
              <a:buClr>
                <a:srgbClr val="595959"/>
              </a:buClr>
              <a:buSzPts val="2800"/>
              <a:buNone/>
              <a:defRPr/>
            </a:lvl1pPr>
            <a:lvl2pPr lvl="1" rtl="0" algn="l">
              <a:lnSpc>
                <a:spcPct val="100000"/>
              </a:lnSpc>
              <a:spcBef>
                <a:spcPts val="0"/>
              </a:spcBef>
              <a:spcAft>
                <a:spcPts val="0"/>
              </a:spcAft>
              <a:buSzPts val="5600"/>
              <a:buNone/>
              <a:defRPr/>
            </a:lvl2pPr>
            <a:lvl3pPr lvl="2" rtl="0" algn="l">
              <a:lnSpc>
                <a:spcPct val="100000"/>
              </a:lnSpc>
              <a:spcBef>
                <a:spcPts val="0"/>
              </a:spcBef>
              <a:spcAft>
                <a:spcPts val="0"/>
              </a:spcAft>
              <a:buSzPts val="5600"/>
              <a:buNone/>
              <a:defRPr/>
            </a:lvl3pPr>
            <a:lvl4pPr lvl="3" rtl="0" algn="l">
              <a:lnSpc>
                <a:spcPct val="100000"/>
              </a:lnSpc>
              <a:spcBef>
                <a:spcPts val="0"/>
              </a:spcBef>
              <a:spcAft>
                <a:spcPts val="0"/>
              </a:spcAft>
              <a:buSzPts val="5600"/>
              <a:buNone/>
              <a:defRPr/>
            </a:lvl4pPr>
            <a:lvl5pPr lvl="4" rtl="0" algn="l">
              <a:lnSpc>
                <a:spcPct val="100000"/>
              </a:lnSpc>
              <a:spcBef>
                <a:spcPts val="0"/>
              </a:spcBef>
              <a:spcAft>
                <a:spcPts val="0"/>
              </a:spcAft>
              <a:buSzPts val="5600"/>
              <a:buNone/>
              <a:defRPr/>
            </a:lvl5pPr>
            <a:lvl6pPr lvl="5" rtl="0" algn="l">
              <a:lnSpc>
                <a:spcPct val="100000"/>
              </a:lnSpc>
              <a:spcBef>
                <a:spcPts val="0"/>
              </a:spcBef>
              <a:spcAft>
                <a:spcPts val="0"/>
              </a:spcAft>
              <a:buSzPts val="5600"/>
              <a:buNone/>
              <a:defRPr/>
            </a:lvl6pPr>
            <a:lvl7pPr lvl="6" rtl="0" algn="l">
              <a:lnSpc>
                <a:spcPct val="100000"/>
              </a:lnSpc>
              <a:spcBef>
                <a:spcPts val="0"/>
              </a:spcBef>
              <a:spcAft>
                <a:spcPts val="0"/>
              </a:spcAft>
              <a:buSzPts val="5600"/>
              <a:buNone/>
              <a:defRPr/>
            </a:lvl7pPr>
            <a:lvl8pPr lvl="7" rtl="0" algn="l">
              <a:lnSpc>
                <a:spcPct val="100000"/>
              </a:lnSpc>
              <a:spcBef>
                <a:spcPts val="0"/>
              </a:spcBef>
              <a:spcAft>
                <a:spcPts val="0"/>
              </a:spcAft>
              <a:buSzPts val="5600"/>
              <a:buNone/>
              <a:defRPr/>
            </a:lvl8pPr>
            <a:lvl9pPr lvl="8" rtl="0" algn="l">
              <a:lnSpc>
                <a:spcPct val="100000"/>
              </a:lnSpc>
              <a:spcBef>
                <a:spcPts val="0"/>
              </a:spcBef>
              <a:spcAft>
                <a:spcPts val="0"/>
              </a:spcAft>
              <a:buSzPts val="5600"/>
              <a:buNone/>
              <a:defRPr/>
            </a:lvl9pPr>
          </a:lstStyle>
          <a:p/>
        </p:txBody>
      </p:sp>
      <p:sp>
        <p:nvSpPr>
          <p:cNvPr id="311" name="Google Shape;311;p50"/>
          <p:cNvSpPr txBox="1"/>
          <p:nvPr>
            <p:ph idx="3" type="body"/>
          </p:nvPr>
        </p:nvSpPr>
        <p:spPr>
          <a:xfrm>
            <a:off x="9261320" y="1485900"/>
            <a:ext cx="8415600" cy="1579800"/>
          </a:xfrm>
          <a:prstGeom prst="rect">
            <a:avLst/>
          </a:prstGeom>
          <a:noFill/>
          <a:ln>
            <a:noFill/>
          </a:ln>
        </p:spPr>
        <p:txBody>
          <a:bodyPr anchorCtr="0" anchor="b" bIns="69750" lIns="139550" spcFirstLastPara="1" rIns="139550" wrap="square" tIns="69750">
            <a:noAutofit/>
          </a:bodyPr>
          <a:lstStyle>
            <a:lvl1pPr indent="-228600" lvl="0" marL="457200" rtl="0" algn="l">
              <a:lnSpc>
                <a:spcPct val="90000"/>
              </a:lnSpc>
              <a:spcBef>
                <a:spcPts val="1400"/>
              </a:spcBef>
              <a:spcAft>
                <a:spcPts val="0"/>
              </a:spcAft>
              <a:buClr>
                <a:srgbClr val="595959"/>
              </a:buClr>
              <a:buSzPts val="3600"/>
              <a:buNone/>
              <a:defRPr b="1" sz="3600"/>
            </a:lvl1pPr>
            <a:lvl2pPr indent="-228600" lvl="1" marL="914400" rtl="0" algn="l">
              <a:lnSpc>
                <a:spcPct val="90000"/>
              </a:lnSpc>
              <a:spcBef>
                <a:spcPts val="3200"/>
              </a:spcBef>
              <a:spcAft>
                <a:spcPts val="0"/>
              </a:spcAft>
              <a:buClr>
                <a:srgbClr val="595959"/>
              </a:buClr>
              <a:buSzPts val="3000"/>
              <a:buNone/>
              <a:defRPr b="1" sz="3000"/>
            </a:lvl2pPr>
            <a:lvl3pPr indent="-228600" lvl="2" marL="1371600" rtl="0" algn="l">
              <a:lnSpc>
                <a:spcPct val="90000"/>
              </a:lnSpc>
              <a:spcBef>
                <a:spcPts val="3200"/>
              </a:spcBef>
              <a:spcAft>
                <a:spcPts val="0"/>
              </a:spcAft>
              <a:buClr>
                <a:srgbClr val="595959"/>
              </a:buClr>
              <a:buSzPts val="2600"/>
              <a:buNone/>
              <a:defRPr b="1" sz="2600"/>
            </a:lvl3pPr>
            <a:lvl4pPr indent="-228600" lvl="3" marL="1828800" rtl="0" algn="l">
              <a:lnSpc>
                <a:spcPct val="90000"/>
              </a:lnSpc>
              <a:spcBef>
                <a:spcPts val="3200"/>
              </a:spcBef>
              <a:spcAft>
                <a:spcPts val="0"/>
              </a:spcAft>
              <a:buClr>
                <a:srgbClr val="595959"/>
              </a:buClr>
              <a:buSzPts val="2400"/>
              <a:buNone/>
              <a:defRPr b="1" sz="2400"/>
            </a:lvl4pPr>
            <a:lvl5pPr indent="-228600" lvl="4" marL="2286000" rtl="0" algn="l">
              <a:lnSpc>
                <a:spcPct val="90000"/>
              </a:lnSpc>
              <a:spcBef>
                <a:spcPts val="3200"/>
              </a:spcBef>
              <a:spcAft>
                <a:spcPts val="0"/>
              </a:spcAft>
              <a:buClr>
                <a:srgbClr val="595959"/>
              </a:buClr>
              <a:buSzPts val="2400"/>
              <a:buNone/>
              <a:defRPr b="1" sz="2400"/>
            </a:lvl5pPr>
            <a:lvl6pPr indent="-228600" lvl="5" marL="2743200" rtl="0" algn="l">
              <a:lnSpc>
                <a:spcPct val="90000"/>
              </a:lnSpc>
              <a:spcBef>
                <a:spcPts val="3200"/>
              </a:spcBef>
              <a:spcAft>
                <a:spcPts val="0"/>
              </a:spcAft>
              <a:buClr>
                <a:schemeClr val="dk1"/>
              </a:buClr>
              <a:buSzPts val="2400"/>
              <a:buNone/>
              <a:defRPr b="1" sz="2400"/>
            </a:lvl6pPr>
            <a:lvl7pPr indent="-228600" lvl="6" marL="3200400" rtl="0" algn="l">
              <a:lnSpc>
                <a:spcPct val="90000"/>
              </a:lnSpc>
              <a:spcBef>
                <a:spcPts val="3200"/>
              </a:spcBef>
              <a:spcAft>
                <a:spcPts val="0"/>
              </a:spcAft>
              <a:buClr>
                <a:schemeClr val="dk1"/>
              </a:buClr>
              <a:buSzPts val="2400"/>
              <a:buNone/>
              <a:defRPr b="1" sz="2400"/>
            </a:lvl7pPr>
            <a:lvl8pPr indent="-228600" lvl="7" marL="3657600" rtl="0" algn="l">
              <a:lnSpc>
                <a:spcPct val="90000"/>
              </a:lnSpc>
              <a:spcBef>
                <a:spcPts val="3200"/>
              </a:spcBef>
              <a:spcAft>
                <a:spcPts val="0"/>
              </a:spcAft>
              <a:buClr>
                <a:schemeClr val="dk1"/>
              </a:buClr>
              <a:buSzPts val="2400"/>
              <a:buNone/>
              <a:defRPr b="1" sz="2400"/>
            </a:lvl8pPr>
            <a:lvl9pPr indent="-228600" lvl="8" marL="4114800" rtl="0" algn="l">
              <a:lnSpc>
                <a:spcPct val="90000"/>
              </a:lnSpc>
              <a:spcBef>
                <a:spcPts val="3200"/>
              </a:spcBef>
              <a:spcAft>
                <a:spcPts val="3200"/>
              </a:spcAft>
              <a:buClr>
                <a:schemeClr val="dk1"/>
              </a:buClr>
              <a:buSzPts val="2400"/>
              <a:buNone/>
              <a:defRPr b="1" sz="2400"/>
            </a:lvl9pPr>
          </a:lstStyle>
          <a:p/>
        </p:txBody>
      </p:sp>
      <p:sp>
        <p:nvSpPr>
          <p:cNvPr id="312" name="Google Shape;312;p50"/>
          <p:cNvSpPr txBox="1"/>
          <p:nvPr>
            <p:ph idx="4" type="body"/>
          </p:nvPr>
        </p:nvSpPr>
        <p:spPr>
          <a:xfrm>
            <a:off x="9261320" y="3292278"/>
            <a:ext cx="8415600" cy="6423000"/>
          </a:xfrm>
          <a:prstGeom prst="rect">
            <a:avLst/>
          </a:prstGeom>
          <a:noFill/>
          <a:ln>
            <a:noFill/>
          </a:ln>
        </p:spPr>
        <p:txBody>
          <a:bodyPr anchorCtr="0" anchor="t" bIns="69750" lIns="139550" spcFirstLastPara="1" rIns="139550" wrap="square" tIns="69750">
            <a:noAutofit/>
          </a:bodyPr>
          <a:lstStyle>
            <a:lvl1pPr indent="-406400" lvl="0" marL="457200" rtl="0" algn="l">
              <a:lnSpc>
                <a:spcPct val="90000"/>
              </a:lnSpc>
              <a:spcBef>
                <a:spcPts val="1400"/>
              </a:spcBef>
              <a:spcAft>
                <a:spcPts val="0"/>
              </a:spcAft>
              <a:buClr>
                <a:srgbClr val="595959"/>
              </a:buClr>
              <a:buSzPts val="2800"/>
              <a:buChar char="●"/>
              <a:defRPr/>
            </a:lvl1pPr>
            <a:lvl2pPr indent="-406400" lvl="1" marL="914400" rtl="0" algn="l">
              <a:lnSpc>
                <a:spcPct val="90000"/>
              </a:lnSpc>
              <a:spcBef>
                <a:spcPts val="3200"/>
              </a:spcBef>
              <a:spcAft>
                <a:spcPts val="0"/>
              </a:spcAft>
              <a:buClr>
                <a:srgbClr val="595959"/>
              </a:buClr>
              <a:buSzPts val="2800"/>
              <a:buChar char="○"/>
              <a:defRPr/>
            </a:lvl2pPr>
            <a:lvl3pPr indent="-406400" lvl="2" marL="1371600" rtl="0" algn="l">
              <a:lnSpc>
                <a:spcPct val="90000"/>
              </a:lnSpc>
              <a:spcBef>
                <a:spcPts val="3200"/>
              </a:spcBef>
              <a:spcAft>
                <a:spcPts val="0"/>
              </a:spcAft>
              <a:buClr>
                <a:srgbClr val="595959"/>
              </a:buClr>
              <a:buSzPts val="2800"/>
              <a:buChar char="■"/>
              <a:defRPr/>
            </a:lvl3pPr>
            <a:lvl4pPr indent="-406400" lvl="3" marL="1828800" rtl="0" algn="l">
              <a:lnSpc>
                <a:spcPct val="90000"/>
              </a:lnSpc>
              <a:spcBef>
                <a:spcPts val="3200"/>
              </a:spcBef>
              <a:spcAft>
                <a:spcPts val="0"/>
              </a:spcAft>
              <a:buClr>
                <a:srgbClr val="595959"/>
              </a:buClr>
              <a:buSzPts val="2800"/>
              <a:buChar char="●"/>
              <a:defRPr/>
            </a:lvl4pPr>
            <a:lvl5pPr indent="-406400" lvl="4" marL="2286000" rtl="0" algn="l">
              <a:lnSpc>
                <a:spcPct val="90000"/>
              </a:lnSpc>
              <a:spcBef>
                <a:spcPts val="3200"/>
              </a:spcBef>
              <a:spcAft>
                <a:spcPts val="0"/>
              </a:spcAft>
              <a:buClr>
                <a:srgbClr val="595959"/>
              </a:buClr>
              <a:buSzPts val="2800"/>
              <a:buChar char="○"/>
              <a:defRPr/>
            </a:lvl5pPr>
            <a:lvl6pPr indent="-406400" lvl="5" marL="2743200" rtl="0" algn="l">
              <a:lnSpc>
                <a:spcPct val="90000"/>
              </a:lnSpc>
              <a:spcBef>
                <a:spcPts val="3200"/>
              </a:spcBef>
              <a:spcAft>
                <a:spcPts val="0"/>
              </a:spcAft>
              <a:buClr>
                <a:schemeClr val="dk1"/>
              </a:buClr>
              <a:buSzPts val="2800"/>
              <a:buChar char="■"/>
              <a:defRPr/>
            </a:lvl6pPr>
            <a:lvl7pPr indent="-406400" lvl="6" marL="3200400" rtl="0" algn="l">
              <a:lnSpc>
                <a:spcPct val="90000"/>
              </a:lnSpc>
              <a:spcBef>
                <a:spcPts val="3200"/>
              </a:spcBef>
              <a:spcAft>
                <a:spcPts val="0"/>
              </a:spcAft>
              <a:buClr>
                <a:schemeClr val="dk1"/>
              </a:buClr>
              <a:buSzPts val="2800"/>
              <a:buChar char="●"/>
              <a:defRPr/>
            </a:lvl7pPr>
            <a:lvl8pPr indent="-406400" lvl="7" marL="3657600" rtl="0" algn="l">
              <a:lnSpc>
                <a:spcPct val="90000"/>
              </a:lnSpc>
              <a:spcBef>
                <a:spcPts val="3200"/>
              </a:spcBef>
              <a:spcAft>
                <a:spcPts val="0"/>
              </a:spcAft>
              <a:buClr>
                <a:schemeClr val="dk1"/>
              </a:buClr>
              <a:buSzPts val="2800"/>
              <a:buChar char="○"/>
              <a:defRPr/>
            </a:lvl8pPr>
            <a:lvl9pPr indent="-406400" lvl="8" marL="4114800" rtl="0" algn="l">
              <a:lnSpc>
                <a:spcPct val="90000"/>
              </a:lnSpc>
              <a:spcBef>
                <a:spcPts val="3200"/>
              </a:spcBef>
              <a:spcAft>
                <a:spcPts val="3200"/>
              </a:spcAft>
              <a:buClr>
                <a:schemeClr val="dk1"/>
              </a:buClr>
              <a:buSzPts val="2800"/>
              <a:buChar char="■"/>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3" name="Shape 313"/>
        <p:cNvGrpSpPr/>
        <p:nvPr/>
      </p:nvGrpSpPr>
      <p:grpSpPr>
        <a:xfrm>
          <a:off x="0" y="0"/>
          <a:ext cx="0" cy="0"/>
          <a:chOff x="0" y="0"/>
          <a:chExt cx="0" cy="0"/>
        </a:xfrm>
      </p:grpSpPr>
      <p:sp>
        <p:nvSpPr>
          <p:cNvPr id="314" name="Google Shape;314;p51"/>
          <p:cNvSpPr txBox="1"/>
          <p:nvPr>
            <p:ph type="title"/>
          </p:nvPr>
        </p:nvSpPr>
        <p:spPr>
          <a:xfrm>
            <a:off x="623400" y="4301700"/>
            <a:ext cx="17041200" cy="1683600"/>
          </a:xfrm>
          <a:prstGeom prst="rect">
            <a:avLst/>
          </a:prstGeom>
          <a:noFill/>
          <a:ln>
            <a:noFill/>
          </a:ln>
        </p:spPr>
        <p:txBody>
          <a:bodyPr anchorCtr="0" anchor="ctr" bIns="182850" lIns="182850" spcFirstLastPara="1" rIns="182850" wrap="square" tIns="182850">
            <a:noAutofit/>
          </a:bodyPr>
          <a:lstStyle>
            <a:lvl1pPr lvl="0" rtl="0" algn="ctr">
              <a:lnSpc>
                <a:spcPct val="100000"/>
              </a:lnSpc>
              <a:spcBef>
                <a:spcPts val="0"/>
              </a:spcBef>
              <a:spcAft>
                <a:spcPts val="0"/>
              </a:spcAft>
              <a:buSzPts val="7200"/>
              <a:buNone/>
              <a:defRPr sz="7200"/>
            </a:lvl1pPr>
            <a:lvl2pPr lvl="1" rtl="0" algn="ctr">
              <a:lnSpc>
                <a:spcPct val="100000"/>
              </a:lnSpc>
              <a:spcBef>
                <a:spcPts val="0"/>
              </a:spcBef>
              <a:spcAft>
                <a:spcPts val="0"/>
              </a:spcAft>
              <a:buSzPts val="7200"/>
              <a:buNone/>
              <a:defRPr sz="7200"/>
            </a:lvl2pPr>
            <a:lvl3pPr lvl="2" rtl="0" algn="ctr">
              <a:lnSpc>
                <a:spcPct val="100000"/>
              </a:lnSpc>
              <a:spcBef>
                <a:spcPts val="0"/>
              </a:spcBef>
              <a:spcAft>
                <a:spcPts val="0"/>
              </a:spcAft>
              <a:buSzPts val="7200"/>
              <a:buNone/>
              <a:defRPr sz="7200"/>
            </a:lvl3pPr>
            <a:lvl4pPr lvl="3" rtl="0" algn="ctr">
              <a:lnSpc>
                <a:spcPct val="100000"/>
              </a:lnSpc>
              <a:spcBef>
                <a:spcPts val="0"/>
              </a:spcBef>
              <a:spcAft>
                <a:spcPts val="0"/>
              </a:spcAft>
              <a:buSzPts val="7200"/>
              <a:buNone/>
              <a:defRPr sz="7200"/>
            </a:lvl4pPr>
            <a:lvl5pPr lvl="4" rtl="0" algn="ctr">
              <a:lnSpc>
                <a:spcPct val="100000"/>
              </a:lnSpc>
              <a:spcBef>
                <a:spcPts val="0"/>
              </a:spcBef>
              <a:spcAft>
                <a:spcPts val="0"/>
              </a:spcAft>
              <a:buSzPts val="7200"/>
              <a:buNone/>
              <a:defRPr sz="7200"/>
            </a:lvl5pPr>
            <a:lvl6pPr lvl="5" rtl="0" algn="ctr">
              <a:lnSpc>
                <a:spcPct val="100000"/>
              </a:lnSpc>
              <a:spcBef>
                <a:spcPts val="0"/>
              </a:spcBef>
              <a:spcAft>
                <a:spcPts val="0"/>
              </a:spcAft>
              <a:buSzPts val="7200"/>
              <a:buNone/>
              <a:defRPr sz="7200"/>
            </a:lvl6pPr>
            <a:lvl7pPr lvl="6" rtl="0" algn="ctr">
              <a:lnSpc>
                <a:spcPct val="100000"/>
              </a:lnSpc>
              <a:spcBef>
                <a:spcPts val="0"/>
              </a:spcBef>
              <a:spcAft>
                <a:spcPts val="0"/>
              </a:spcAft>
              <a:buSzPts val="7200"/>
              <a:buNone/>
              <a:defRPr sz="7200"/>
            </a:lvl7pPr>
            <a:lvl8pPr lvl="7" rtl="0" algn="ctr">
              <a:lnSpc>
                <a:spcPct val="100000"/>
              </a:lnSpc>
              <a:spcBef>
                <a:spcPts val="0"/>
              </a:spcBef>
              <a:spcAft>
                <a:spcPts val="0"/>
              </a:spcAft>
              <a:buSzPts val="7200"/>
              <a:buNone/>
              <a:defRPr sz="7200"/>
            </a:lvl8pPr>
            <a:lvl9pPr lvl="8" rtl="0" algn="ctr">
              <a:lnSpc>
                <a:spcPct val="100000"/>
              </a:lnSpc>
              <a:spcBef>
                <a:spcPts val="0"/>
              </a:spcBef>
              <a:spcAft>
                <a:spcPts val="0"/>
              </a:spcAft>
              <a:buSzPts val="7200"/>
              <a:buNone/>
              <a:defRPr sz="7200"/>
            </a:lvl9pPr>
          </a:lstStyle>
          <a:p/>
        </p:txBody>
      </p:sp>
      <p:sp>
        <p:nvSpPr>
          <p:cNvPr id="315" name="Google Shape;315;p51"/>
          <p:cNvSpPr txBox="1"/>
          <p:nvPr>
            <p:ph idx="12" type="sldNum"/>
          </p:nvPr>
        </p:nvSpPr>
        <p:spPr>
          <a:xfrm>
            <a:off x="16944916" y="9326434"/>
            <a:ext cx="1097400" cy="787200"/>
          </a:xfrm>
          <a:prstGeom prst="rect">
            <a:avLst/>
          </a:prstGeom>
          <a:noFill/>
          <a:ln>
            <a:noFill/>
          </a:ln>
        </p:spPr>
        <p:txBody>
          <a:bodyPr anchorCtr="0" anchor="ctr" bIns="182850" lIns="182850" spcFirstLastPara="1" rIns="182850" wrap="square" tIns="182850">
            <a:noAutofit/>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16" name="Shape 316"/>
        <p:cNvGrpSpPr/>
        <p:nvPr/>
      </p:nvGrpSpPr>
      <p:grpSpPr>
        <a:xfrm>
          <a:off x="0" y="0"/>
          <a:ext cx="0" cy="0"/>
          <a:chOff x="0" y="0"/>
          <a:chExt cx="0" cy="0"/>
        </a:xfrm>
      </p:grpSpPr>
      <p:sp>
        <p:nvSpPr>
          <p:cNvPr id="317" name="Google Shape;317;p52"/>
          <p:cNvSpPr txBox="1"/>
          <p:nvPr>
            <p:ph type="title"/>
          </p:nvPr>
        </p:nvSpPr>
        <p:spPr>
          <a:xfrm>
            <a:off x="623400" y="890050"/>
            <a:ext cx="17041200" cy="1145400"/>
          </a:xfrm>
          <a:prstGeom prst="rect">
            <a:avLst/>
          </a:prstGeom>
          <a:noFill/>
          <a:ln>
            <a:noFill/>
          </a:ln>
        </p:spPr>
        <p:txBody>
          <a:bodyPr anchorCtr="0" anchor="t" bIns="182850" lIns="182850" spcFirstLastPara="1" rIns="182850" wrap="square" tIns="182850">
            <a:noAutofit/>
          </a:bodyPr>
          <a:lstStyle>
            <a:lvl1pPr lvl="0" rtl="0" algn="l">
              <a:lnSpc>
                <a:spcPct val="100000"/>
              </a:lnSpc>
              <a:spcBef>
                <a:spcPts val="0"/>
              </a:spcBef>
              <a:spcAft>
                <a:spcPts val="0"/>
              </a:spcAft>
              <a:buSzPts val="5600"/>
              <a:buNone/>
              <a:defRPr/>
            </a:lvl1pPr>
            <a:lvl2pPr lvl="1" rtl="0" algn="l">
              <a:lnSpc>
                <a:spcPct val="100000"/>
              </a:lnSpc>
              <a:spcBef>
                <a:spcPts val="0"/>
              </a:spcBef>
              <a:spcAft>
                <a:spcPts val="0"/>
              </a:spcAft>
              <a:buSzPts val="5600"/>
              <a:buNone/>
              <a:defRPr/>
            </a:lvl2pPr>
            <a:lvl3pPr lvl="2" rtl="0" algn="l">
              <a:lnSpc>
                <a:spcPct val="100000"/>
              </a:lnSpc>
              <a:spcBef>
                <a:spcPts val="0"/>
              </a:spcBef>
              <a:spcAft>
                <a:spcPts val="0"/>
              </a:spcAft>
              <a:buSzPts val="5600"/>
              <a:buNone/>
              <a:defRPr/>
            </a:lvl3pPr>
            <a:lvl4pPr lvl="3" rtl="0" algn="l">
              <a:lnSpc>
                <a:spcPct val="100000"/>
              </a:lnSpc>
              <a:spcBef>
                <a:spcPts val="0"/>
              </a:spcBef>
              <a:spcAft>
                <a:spcPts val="0"/>
              </a:spcAft>
              <a:buSzPts val="5600"/>
              <a:buNone/>
              <a:defRPr/>
            </a:lvl4pPr>
            <a:lvl5pPr lvl="4" rtl="0" algn="l">
              <a:lnSpc>
                <a:spcPct val="100000"/>
              </a:lnSpc>
              <a:spcBef>
                <a:spcPts val="0"/>
              </a:spcBef>
              <a:spcAft>
                <a:spcPts val="0"/>
              </a:spcAft>
              <a:buSzPts val="5600"/>
              <a:buNone/>
              <a:defRPr/>
            </a:lvl5pPr>
            <a:lvl6pPr lvl="5" rtl="0" algn="l">
              <a:lnSpc>
                <a:spcPct val="100000"/>
              </a:lnSpc>
              <a:spcBef>
                <a:spcPts val="0"/>
              </a:spcBef>
              <a:spcAft>
                <a:spcPts val="0"/>
              </a:spcAft>
              <a:buSzPts val="5600"/>
              <a:buNone/>
              <a:defRPr/>
            </a:lvl6pPr>
            <a:lvl7pPr lvl="6" rtl="0" algn="l">
              <a:lnSpc>
                <a:spcPct val="100000"/>
              </a:lnSpc>
              <a:spcBef>
                <a:spcPts val="0"/>
              </a:spcBef>
              <a:spcAft>
                <a:spcPts val="0"/>
              </a:spcAft>
              <a:buSzPts val="5600"/>
              <a:buNone/>
              <a:defRPr/>
            </a:lvl7pPr>
            <a:lvl8pPr lvl="7" rtl="0" algn="l">
              <a:lnSpc>
                <a:spcPct val="100000"/>
              </a:lnSpc>
              <a:spcBef>
                <a:spcPts val="0"/>
              </a:spcBef>
              <a:spcAft>
                <a:spcPts val="0"/>
              </a:spcAft>
              <a:buSzPts val="5600"/>
              <a:buNone/>
              <a:defRPr/>
            </a:lvl8pPr>
            <a:lvl9pPr lvl="8" rtl="0" algn="l">
              <a:lnSpc>
                <a:spcPct val="100000"/>
              </a:lnSpc>
              <a:spcBef>
                <a:spcPts val="0"/>
              </a:spcBef>
              <a:spcAft>
                <a:spcPts val="0"/>
              </a:spcAft>
              <a:buSzPts val="5600"/>
              <a:buNone/>
              <a:defRPr/>
            </a:lvl9pPr>
          </a:lstStyle>
          <a:p/>
        </p:txBody>
      </p:sp>
      <p:sp>
        <p:nvSpPr>
          <p:cNvPr id="318" name="Google Shape;318;p52"/>
          <p:cNvSpPr txBox="1"/>
          <p:nvPr>
            <p:ph idx="1" type="body"/>
          </p:nvPr>
        </p:nvSpPr>
        <p:spPr>
          <a:xfrm>
            <a:off x="623400" y="2304950"/>
            <a:ext cx="7999800" cy="6832800"/>
          </a:xfrm>
          <a:prstGeom prst="rect">
            <a:avLst/>
          </a:prstGeom>
          <a:noFill/>
          <a:ln>
            <a:noFill/>
          </a:ln>
        </p:spPr>
        <p:txBody>
          <a:bodyPr anchorCtr="0" anchor="t" bIns="182850" lIns="182850" spcFirstLastPara="1" rIns="182850" wrap="square" tIns="182850">
            <a:noAutofit/>
          </a:bodyPr>
          <a:lstStyle>
            <a:lvl1pPr indent="-406400" lvl="0" marL="457200" rtl="0" algn="l">
              <a:lnSpc>
                <a:spcPct val="115000"/>
              </a:lnSpc>
              <a:spcBef>
                <a:spcPts val="0"/>
              </a:spcBef>
              <a:spcAft>
                <a:spcPts val="0"/>
              </a:spcAft>
              <a:buSzPts val="2800"/>
              <a:buChar char="●"/>
              <a:defRPr sz="2800"/>
            </a:lvl1pPr>
            <a:lvl2pPr indent="-381000" lvl="1" marL="914400" rtl="0" algn="l">
              <a:lnSpc>
                <a:spcPct val="115000"/>
              </a:lnSpc>
              <a:spcBef>
                <a:spcPts val="3200"/>
              </a:spcBef>
              <a:spcAft>
                <a:spcPts val="0"/>
              </a:spcAft>
              <a:buSzPts val="2400"/>
              <a:buChar char="○"/>
              <a:defRPr sz="2400"/>
            </a:lvl2pPr>
            <a:lvl3pPr indent="-381000" lvl="2" marL="1371600" rtl="0" algn="l">
              <a:lnSpc>
                <a:spcPct val="115000"/>
              </a:lnSpc>
              <a:spcBef>
                <a:spcPts val="3200"/>
              </a:spcBef>
              <a:spcAft>
                <a:spcPts val="0"/>
              </a:spcAft>
              <a:buSzPts val="2400"/>
              <a:buChar char="■"/>
              <a:defRPr sz="2400"/>
            </a:lvl3pPr>
            <a:lvl4pPr indent="-381000" lvl="3" marL="1828800" rtl="0" algn="l">
              <a:lnSpc>
                <a:spcPct val="115000"/>
              </a:lnSpc>
              <a:spcBef>
                <a:spcPts val="3200"/>
              </a:spcBef>
              <a:spcAft>
                <a:spcPts val="0"/>
              </a:spcAft>
              <a:buSzPts val="2400"/>
              <a:buChar char="●"/>
              <a:defRPr sz="2400"/>
            </a:lvl4pPr>
            <a:lvl5pPr indent="-381000" lvl="4" marL="2286000" rtl="0" algn="l">
              <a:lnSpc>
                <a:spcPct val="115000"/>
              </a:lnSpc>
              <a:spcBef>
                <a:spcPts val="3200"/>
              </a:spcBef>
              <a:spcAft>
                <a:spcPts val="0"/>
              </a:spcAft>
              <a:buSzPts val="2400"/>
              <a:buChar char="○"/>
              <a:defRPr sz="2400"/>
            </a:lvl5pPr>
            <a:lvl6pPr indent="-381000" lvl="5" marL="2743200" rtl="0" algn="l">
              <a:lnSpc>
                <a:spcPct val="115000"/>
              </a:lnSpc>
              <a:spcBef>
                <a:spcPts val="3200"/>
              </a:spcBef>
              <a:spcAft>
                <a:spcPts val="0"/>
              </a:spcAft>
              <a:buSzPts val="2400"/>
              <a:buChar char="■"/>
              <a:defRPr sz="2400"/>
            </a:lvl6pPr>
            <a:lvl7pPr indent="-381000" lvl="6" marL="3200400" rtl="0" algn="l">
              <a:lnSpc>
                <a:spcPct val="115000"/>
              </a:lnSpc>
              <a:spcBef>
                <a:spcPts val="3200"/>
              </a:spcBef>
              <a:spcAft>
                <a:spcPts val="0"/>
              </a:spcAft>
              <a:buSzPts val="2400"/>
              <a:buChar char="●"/>
              <a:defRPr sz="2400"/>
            </a:lvl7pPr>
            <a:lvl8pPr indent="-381000" lvl="7" marL="3657600" rtl="0" algn="l">
              <a:lnSpc>
                <a:spcPct val="115000"/>
              </a:lnSpc>
              <a:spcBef>
                <a:spcPts val="3200"/>
              </a:spcBef>
              <a:spcAft>
                <a:spcPts val="0"/>
              </a:spcAft>
              <a:buSzPts val="2400"/>
              <a:buChar char="○"/>
              <a:defRPr sz="2400"/>
            </a:lvl8pPr>
            <a:lvl9pPr indent="-381000" lvl="8" marL="4114800" rtl="0" algn="l">
              <a:lnSpc>
                <a:spcPct val="115000"/>
              </a:lnSpc>
              <a:spcBef>
                <a:spcPts val="3200"/>
              </a:spcBef>
              <a:spcAft>
                <a:spcPts val="3200"/>
              </a:spcAft>
              <a:buSzPts val="2400"/>
              <a:buChar char="■"/>
              <a:defRPr sz="2400"/>
            </a:lvl9pPr>
          </a:lstStyle>
          <a:p/>
        </p:txBody>
      </p:sp>
      <p:sp>
        <p:nvSpPr>
          <p:cNvPr id="319" name="Google Shape;319;p52"/>
          <p:cNvSpPr txBox="1"/>
          <p:nvPr>
            <p:ph idx="2" type="body"/>
          </p:nvPr>
        </p:nvSpPr>
        <p:spPr>
          <a:xfrm>
            <a:off x="9664800" y="2304950"/>
            <a:ext cx="7999800" cy="6832800"/>
          </a:xfrm>
          <a:prstGeom prst="rect">
            <a:avLst/>
          </a:prstGeom>
          <a:noFill/>
          <a:ln>
            <a:noFill/>
          </a:ln>
        </p:spPr>
        <p:txBody>
          <a:bodyPr anchorCtr="0" anchor="t" bIns="182850" lIns="182850" spcFirstLastPara="1" rIns="182850" wrap="square" tIns="182850">
            <a:noAutofit/>
          </a:bodyPr>
          <a:lstStyle>
            <a:lvl1pPr indent="-406400" lvl="0" marL="457200" rtl="0" algn="l">
              <a:lnSpc>
                <a:spcPct val="115000"/>
              </a:lnSpc>
              <a:spcBef>
                <a:spcPts val="0"/>
              </a:spcBef>
              <a:spcAft>
                <a:spcPts val="0"/>
              </a:spcAft>
              <a:buSzPts val="2800"/>
              <a:buChar char="●"/>
              <a:defRPr sz="2800"/>
            </a:lvl1pPr>
            <a:lvl2pPr indent="-381000" lvl="1" marL="914400" rtl="0" algn="l">
              <a:lnSpc>
                <a:spcPct val="115000"/>
              </a:lnSpc>
              <a:spcBef>
                <a:spcPts val="3200"/>
              </a:spcBef>
              <a:spcAft>
                <a:spcPts val="0"/>
              </a:spcAft>
              <a:buSzPts val="2400"/>
              <a:buChar char="○"/>
              <a:defRPr sz="2400"/>
            </a:lvl2pPr>
            <a:lvl3pPr indent="-381000" lvl="2" marL="1371600" rtl="0" algn="l">
              <a:lnSpc>
                <a:spcPct val="115000"/>
              </a:lnSpc>
              <a:spcBef>
                <a:spcPts val="3200"/>
              </a:spcBef>
              <a:spcAft>
                <a:spcPts val="0"/>
              </a:spcAft>
              <a:buSzPts val="2400"/>
              <a:buChar char="■"/>
              <a:defRPr sz="2400"/>
            </a:lvl3pPr>
            <a:lvl4pPr indent="-381000" lvl="3" marL="1828800" rtl="0" algn="l">
              <a:lnSpc>
                <a:spcPct val="115000"/>
              </a:lnSpc>
              <a:spcBef>
                <a:spcPts val="3200"/>
              </a:spcBef>
              <a:spcAft>
                <a:spcPts val="0"/>
              </a:spcAft>
              <a:buSzPts val="2400"/>
              <a:buChar char="●"/>
              <a:defRPr sz="2400"/>
            </a:lvl4pPr>
            <a:lvl5pPr indent="-381000" lvl="4" marL="2286000" rtl="0" algn="l">
              <a:lnSpc>
                <a:spcPct val="115000"/>
              </a:lnSpc>
              <a:spcBef>
                <a:spcPts val="3200"/>
              </a:spcBef>
              <a:spcAft>
                <a:spcPts val="0"/>
              </a:spcAft>
              <a:buSzPts val="2400"/>
              <a:buChar char="○"/>
              <a:defRPr sz="2400"/>
            </a:lvl5pPr>
            <a:lvl6pPr indent="-381000" lvl="5" marL="2743200" rtl="0" algn="l">
              <a:lnSpc>
                <a:spcPct val="115000"/>
              </a:lnSpc>
              <a:spcBef>
                <a:spcPts val="3200"/>
              </a:spcBef>
              <a:spcAft>
                <a:spcPts val="0"/>
              </a:spcAft>
              <a:buSzPts val="2400"/>
              <a:buChar char="■"/>
              <a:defRPr sz="2400"/>
            </a:lvl6pPr>
            <a:lvl7pPr indent="-381000" lvl="6" marL="3200400" rtl="0" algn="l">
              <a:lnSpc>
                <a:spcPct val="115000"/>
              </a:lnSpc>
              <a:spcBef>
                <a:spcPts val="3200"/>
              </a:spcBef>
              <a:spcAft>
                <a:spcPts val="0"/>
              </a:spcAft>
              <a:buSzPts val="2400"/>
              <a:buChar char="●"/>
              <a:defRPr sz="2400"/>
            </a:lvl7pPr>
            <a:lvl8pPr indent="-381000" lvl="7" marL="3657600" rtl="0" algn="l">
              <a:lnSpc>
                <a:spcPct val="115000"/>
              </a:lnSpc>
              <a:spcBef>
                <a:spcPts val="3200"/>
              </a:spcBef>
              <a:spcAft>
                <a:spcPts val="0"/>
              </a:spcAft>
              <a:buSzPts val="2400"/>
              <a:buChar char="○"/>
              <a:defRPr sz="2400"/>
            </a:lvl8pPr>
            <a:lvl9pPr indent="-381000" lvl="8" marL="4114800" rtl="0" algn="l">
              <a:lnSpc>
                <a:spcPct val="115000"/>
              </a:lnSpc>
              <a:spcBef>
                <a:spcPts val="3200"/>
              </a:spcBef>
              <a:spcAft>
                <a:spcPts val="3200"/>
              </a:spcAft>
              <a:buSzPts val="2400"/>
              <a:buChar char="■"/>
              <a:defRPr sz="2400"/>
            </a:lvl9pPr>
          </a:lstStyle>
          <a:p/>
        </p:txBody>
      </p:sp>
      <p:sp>
        <p:nvSpPr>
          <p:cNvPr id="320" name="Google Shape;320;p52"/>
          <p:cNvSpPr txBox="1"/>
          <p:nvPr>
            <p:ph idx="12" type="sldNum"/>
          </p:nvPr>
        </p:nvSpPr>
        <p:spPr>
          <a:xfrm>
            <a:off x="16944916" y="9326434"/>
            <a:ext cx="1097400" cy="787200"/>
          </a:xfrm>
          <a:prstGeom prst="rect">
            <a:avLst/>
          </a:prstGeom>
          <a:noFill/>
          <a:ln>
            <a:noFill/>
          </a:ln>
        </p:spPr>
        <p:txBody>
          <a:bodyPr anchorCtr="0" anchor="ctr" bIns="182850" lIns="182850" spcFirstLastPara="1" rIns="182850" wrap="square" tIns="182850">
            <a:noAutofit/>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21" name="Shape 321"/>
        <p:cNvGrpSpPr/>
        <p:nvPr/>
      </p:nvGrpSpPr>
      <p:grpSpPr>
        <a:xfrm>
          <a:off x="0" y="0"/>
          <a:ext cx="0" cy="0"/>
          <a:chOff x="0" y="0"/>
          <a:chExt cx="0" cy="0"/>
        </a:xfrm>
      </p:grpSpPr>
      <p:sp>
        <p:nvSpPr>
          <p:cNvPr id="322" name="Google Shape;322;p53"/>
          <p:cNvSpPr txBox="1"/>
          <p:nvPr>
            <p:ph type="title"/>
          </p:nvPr>
        </p:nvSpPr>
        <p:spPr>
          <a:xfrm>
            <a:off x="623400" y="890050"/>
            <a:ext cx="17041200" cy="1145400"/>
          </a:xfrm>
          <a:prstGeom prst="rect">
            <a:avLst/>
          </a:prstGeom>
          <a:noFill/>
          <a:ln>
            <a:noFill/>
          </a:ln>
        </p:spPr>
        <p:txBody>
          <a:bodyPr anchorCtr="0" anchor="t" bIns="182850" lIns="182850" spcFirstLastPara="1" rIns="182850" wrap="square" tIns="182850">
            <a:noAutofit/>
          </a:bodyPr>
          <a:lstStyle>
            <a:lvl1pPr lvl="0" rtl="0" algn="l">
              <a:lnSpc>
                <a:spcPct val="100000"/>
              </a:lnSpc>
              <a:spcBef>
                <a:spcPts val="0"/>
              </a:spcBef>
              <a:spcAft>
                <a:spcPts val="0"/>
              </a:spcAft>
              <a:buSzPts val="5600"/>
              <a:buNone/>
              <a:defRPr/>
            </a:lvl1pPr>
            <a:lvl2pPr lvl="1" rtl="0" algn="l">
              <a:lnSpc>
                <a:spcPct val="100000"/>
              </a:lnSpc>
              <a:spcBef>
                <a:spcPts val="0"/>
              </a:spcBef>
              <a:spcAft>
                <a:spcPts val="0"/>
              </a:spcAft>
              <a:buSzPts val="5600"/>
              <a:buNone/>
              <a:defRPr/>
            </a:lvl2pPr>
            <a:lvl3pPr lvl="2" rtl="0" algn="l">
              <a:lnSpc>
                <a:spcPct val="100000"/>
              </a:lnSpc>
              <a:spcBef>
                <a:spcPts val="0"/>
              </a:spcBef>
              <a:spcAft>
                <a:spcPts val="0"/>
              </a:spcAft>
              <a:buSzPts val="5600"/>
              <a:buNone/>
              <a:defRPr/>
            </a:lvl3pPr>
            <a:lvl4pPr lvl="3" rtl="0" algn="l">
              <a:lnSpc>
                <a:spcPct val="100000"/>
              </a:lnSpc>
              <a:spcBef>
                <a:spcPts val="0"/>
              </a:spcBef>
              <a:spcAft>
                <a:spcPts val="0"/>
              </a:spcAft>
              <a:buSzPts val="5600"/>
              <a:buNone/>
              <a:defRPr/>
            </a:lvl4pPr>
            <a:lvl5pPr lvl="4" rtl="0" algn="l">
              <a:lnSpc>
                <a:spcPct val="100000"/>
              </a:lnSpc>
              <a:spcBef>
                <a:spcPts val="0"/>
              </a:spcBef>
              <a:spcAft>
                <a:spcPts val="0"/>
              </a:spcAft>
              <a:buSzPts val="5600"/>
              <a:buNone/>
              <a:defRPr/>
            </a:lvl5pPr>
            <a:lvl6pPr lvl="5" rtl="0" algn="l">
              <a:lnSpc>
                <a:spcPct val="100000"/>
              </a:lnSpc>
              <a:spcBef>
                <a:spcPts val="0"/>
              </a:spcBef>
              <a:spcAft>
                <a:spcPts val="0"/>
              </a:spcAft>
              <a:buSzPts val="5600"/>
              <a:buNone/>
              <a:defRPr/>
            </a:lvl6pPr>
            <a:lvl7pPr lvl="6" rtl="0" algn="l">
              <a:lnSpc>
                <a:spcPct val="100000"/>
              </a:lnSpc>
              <a:spcBef>
                <a:spcPts val="0"/>
              </a:spcBef>
              <a:spcAft>
                <a:spcPts val="0"/>
              </a:spcAft>
              <a:buSzPts val="5600"/>
              <a:buNone/>
              <a:defRPr/>
            </a:lvl7pPr>
            <a:lvl8pPr lvl="7" rtl="0" algn="l">
              <a:lnSpc>
                <a:spcPct val="100000"/>
              </a:lnSpc>
              <a:spcBef>
                <a:spcPts val="0"/>
              </a:spcBef>
              <a:spcAft>
                <a:spcPts val="0"/>
              </a:spcAft>
              <a:buSzPts val="5600"/>
              <a:buNone/>
              <a:defRPr/>
            </a:lvl8pPr>
            <a:lvl9pPr lvl="8" rtl="0" algn="l">
              <a:lnSpc>
                <a:spcPct val="100000"/>
              </a:lnSpc>
              <a:spcBef>
                <a:spcPts val="0"/>
              </a:spcBef>
              <a:spcAft>
                <a:spcPts val="0"/>
              </a:spcAft>
              <a:buSzPts val="5600"/>
              <a:buNone/>
              <a:defRPr/>
            </a:lvl9pPr>
          </a:lstStyle>
          <a:p/>
        </p:txBody>
      </p:sp>
      <p:sp>
        <p:nvSpPr>
          <p:cNvPr id="323" name="Google Shape;323;p53"/>
          <p:cNvSpPr txBox="1"/>
          <p:nvPr>
            <p:ph idx="12" type="sldNum"/>
          </p:nvPr>
        </p:nvSpPr>
        <p:spPr>
          <a:xfrm>
            <a:off x="16944916" y="9326434"/>
            <a:ext cx="1097400" cy="787200"/>
          </a:xfrm>
          <a:prstGeom prst="rect">
            <a:avLst/>
          </a:prstGeom>
          <a:noFill/>
          <a:ln>
            <a:noFill/>
          </a:ln>
        </p:spPr>
        <p:txBody>
          <a:bodyPr anchorCtr="0" anchor="ctr" bIns="182850" lIns="182850" spcFirstLastPara="1" rIns="182850" wrap="square" tIns="182850">
            <a:noAutofit/>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4" name="Shape 324"/>
        <p:cNvGrpSpPr/>
        <p:nvPr/>
      </p:nvGrpSpPr>
      <p:grpSpPr>
        <a:xfrm>
          <a:off x="0" y="0"/>
          <a:ext cx="0" cy="0"/>
          <a:chOff x="0" y="0"/>
          <a:chExt cx="0" cy="0"/>
        </a:xfrm>
      </p:grpSpPr>
      <p:sp>
        <p:nvSpPr>
          <p:cNvPr id="325" name="Google Shape;325;p54"/>
          <p:cNvSpPr txBox="1"/>
          <p:nvPr>
            <p:ph type="title"/>
          </p:nvPr>
        </p:nvSpPr>
        <p:spPr>
          <a:xfrm>
            <a:off x="623400" y="1111200"/>
            <a:ext cx="5616000" cy="1511400"/>
          </a:xfrm>
          <a:prstGeom prst="rect">
            <a:avLst/>
          </a:prstGeom>
          <a:noFill/>
          <a:ln>
            <a:noFill/>
          </a:ln>
        </p:spPr>
        <p:txBody>
          <a:bodyPr anchorCtr="0" anchor="b" bIns="182850" lIns="182850" spcFirstLastPara="1" rIns="182850" wrap="square" tIns="182850">
            <a:noAutofit/>
          </a:bodyPr>
          <a:lstStyle>
            <a:lvl1pPr lvl="0" rtl="0" algn="l">
              <a:lnSpc>
                <a:spcPct val="100000"/>
              </a:lnSpc>
              <a:spcBef>
                <a:spcPts val="0"/>
              </a:spcBef>
              <a:spcAft>
                <a:spcPts val="0"/>
              </a:spcAft>
              <a:buSzPts val="4800"/>
              <a:buNone/>
              <a:defRPr sz="4800"/>
            </a:lvl1pPr>
            <a:lvl2pPr lvl="1" rtl="0" algn="l">
              <a:lnSpc>
                <a:spcPct val="100000"/>
              </a:lnSpc>
              <a:spcBef>
                <a:spcPts val="0"/>
              </a:spcBef>
              <a:spcAft>
                <a:spcPts val="0"/>
              </a:spcAft>
              <a:buSzPts val="4800"/>
              <a:buNone/>
              <a:defRPr sz="4800"/>
            </a:lvl2pPr>
            <a:lvl3pPr lvl="2" rtl="0" algn="l">
              <a:lnSpc>
                <a:spcPct val="100000"/>
              </a:lnSpc>
              <a:spcBef>
                <a:spcPts val="0"/>
              </a:spcBef>
              <a:spcAft>
                <a:spcPts val="0"/>
              </a:spcAft>
              <a:buSzPts val="4800"/>
              <a:buNone/>
              <a:defRPr sz="4800"/>
            </a:lvl3pPr>
            <a:lvl4pPr lvl="3" rtl="0" algn="l">
              <a:lnSpc>
                <a:spcPct val="100000"/>
              </a:lnSpc>
              <a:spcBef>
                <a:spcPts val="0"/>
              </a:spcBef>
              <a:spcAft>
                <a:spcPts val="0"/>
              </a:spcAft>
              <a:buSzPts val="4800"/>
              <a:buNone/>
              <a:defRPr sz="4800"/>
            </a:lvl4pPr>
            <a:lvl5pPr lvl="4" rtl="0" algn="l">
              <a:lnSpc>
                <a:spcPct val="100000"/>
              </a:lnSpc>
              <a:spcBef>
                <a:spcPts val="0"/>
              </a:spcBef>
              <a:spcAft>
                <a:spcPts val="0"/>
              </a:spcAft>
              <a:buSzPts val="4800"/>
              <a:buNone/>
              <a:defRPr sz="4800"/>
            </a:lvl5pPr>
            <a:lvl6pPr lvl="5" rtl="0" algn="l">
              <a:lnSpc>
                <a:spcPct val="100000"/>
              </a:lnSpc>
              <a:spcBef>
                <a:spcPts val="0"/>
              </a:spcBef>
              <a:spcAft>
                <a:spcPts val="0"/>
              </a:spcAft>
              <a:buSzPts val="4800"/>
              <a:buNone/>
              <a:defRPr sz="4800"/>
            </a:lvl6pPr>
            <a:lvl7pPr lvl="6" rtl="0" algn="l">
              <a:lnSpc>
                <a:spcPct val="100000"/>
              </a:lnSpc>
              <a:spcBef>
                <a:spcPts val="0"/>
              </a:spcBef>
              <a:spcAft>
                <a:spcPts val="0"/>
              </a:spcAft>
              <a:buSzPts val="4800"/>
              <a:buNone/>
              <a:defRPr sz="4800"/>
            </a:lvl7pPr>
            <a:lvl8pPr lvl="7" rtl="0" algn="l">
              <a:lnSpc>
                <a:spcPct val="100000"/>
              </a:lnSpc>
              <a:spcBef>
                <a:spcPts val="0"/>
              </a:spcBef>
              <a:spcAft>
                <a:spcPts val="0"/>
              </a:spcAft>
              <a:buSzPts val="4800"/>
              <a:buNone/>
              <a:defRPr sz="4800"/>
            </a:lvl8pPr>
            <a:lvl9pPr lvl="8" rtl="0" algn="l">
              <a:lnSpc>
                <a:spcPct val="100000"/>
              </a:lnSpc>
              <a:spcBef>
                <a:spcPts val="0"/>
              </a:spcBef>
              <a:spcAft>
                <a:spcPts val="0"/>
              </a:spcAft>
              <a:buSzPts val="4800"/>
              <a:buNone/>
              <a:defRPr sz="4800"/>
            </a:lvl9pPr>
          </a:lstStyle>
          <a:p/>
        </p:txBody>
      </p:sp>
      <p:sp>
        <p:nvSpPr>
          <p:cNvPr id="326" name="Google Shape;326;p54"/>
          <p:cNvSpPr txBox="1"/>
          <p:nvPr>
            <p:ph idx="1" type="body"/>
          </p:nvPr>
        </p:nvSpPr>
        <p:spPr>
          <a:xfrm>
            <a:off x="623400" y="2779200"/>
            <a:ext cx="5616000" cy="6358800"/>
          </a:xfrm>
          <a:prstGeom prst="rect">
            <a:avLst/>
          </a:prstGeom>
          <a:noFill/>
          <a:ln>
            <a:noFill/>
          </a:ln>
        </p:spPr>
        <p:txBody>
          <a:bodyPr anchorCtr="0" anchor="t" bIns="182850" lIns="182850" spcFirstLastPara="1" rIns="182850" wrap="square" tIns="182850">
            <a:noAutofit/>
          </a:bodyPr>
          <a:lstStyle>
            <a:lvl1pPr indent="-381000" lvl="0" marL="457200" rtl="0" algn="l">
              <a:lnSpc>
                <a:spcPct val="115000"/>
              </a:lnSpc>
              <a:spcBef>
                <a:spcPts val="0"/>
              </a:spcBef>
              <a:spcAft>
                <a:spcPts val="0"/>
              </a:spcAft>
              <a:buSzPts val="2400"/>
              <a:buChar char="●"/>
              <a:defRPr sz="2400"/>
            </a:lvl1pPr>
            <a:lvl2pPr indent="-381000" lvl="1" marL="914400" rtl="0" algn="l">
              <a:lnSpc>
                <a:spcPct val="115000"/>
              </a:lnSpc>
              <a:spcBef>
                <a:spcPts val="3200"/>
              </a:spcBef>
              <a:spcAft>
                <a:spcPts val="0"/>
              </a:spcAft>
              <a:buSzPts val="2400"/>
              <a:buChar char="○"/>
              <a:defRPr sz="2400"/>
            </a:lvl2pPr>
            <a:lvl3pPr indent="-381000" lvl="2" marL="1371600" rtl="0" algn="l">
              <a:lnSpc>
                <a:spcPct val="115000"/>
              </a:lnSpc>
              <a:spcBef>
                <a:spcPts val="3200"/>
              </a:spcBef>
              <a:spcAft>
                <a:spcPts val="0"/>
              </a:spcAft>
              <a:buSzPts val="2400"/>
              <a:buChar char="■"/>
              <a:defRPr sz="2400"/>
            </a:lvl3pPr>
            <a:lvl4pPr indent="-381000" lvl="3" marL="1828800" rtl="0" algn="l">
              <a:lnSpc>
                <a:spcPct val="115000"/>
              </a:lnSpc>
              <a:spcBef>
                <a:spcPts val="3200"/>
              </a:spcBef>
              <a:spcAft>
                <a:spcPts val="0"/>
              </a:spcAft>
              <a:buSzPts val="2400"/>
              <a:buChar char="●"/>
              <a:defRPr sz="2400"/>
            </a:lvl4pPr>
            <a:lvl5pPr indent="-381000" lvl="4" marL="2286000" rtl="0" algn="l">
              <a:lnSpc>
                <a:spcPct val="115000"/>
              </a:lnSpc>
              <a:spcBef>
                <a:spcPts val="3200"/>
              </a:spcBef>
              <a:spcAft>
                <a:spcPts val="0"/>
              </a:spcAft>
              <a:buSzPts val="2400"/>
              <a:buChar char="○"/>
              <a:defRPr sz="2400"/>
            </a:lvl5pPr>
            <a:lvl6pPr indent="-381000" lvl="5" marL="2743200" rtl="0" algn="l">
              <a:lnSpc>
                <a:spcPct val="115000"/>
              </a:lnSpc>
              <a:spcBef>
                <a:spcPts val="3200"/>
              </a:spcBef>
              <a:spcAft>
                <a:spcPts val="0"/>
              </a:spcAft>
              <a:buSzPts val="2400"/>
              <a:buChar char="■"/>
              <a:defRPr sz="2400"/>
            </a:lvl6pPr>
            <a:lvl7pPr indent="-381000" lvl="6" marL="3200400" rtl="0" algn="l">
              <a:lnSpc>
                <a:spcPct val="115000"/>
              </a:lnSpc>
              <a:spcBef>
                <a:spcPts val="3200"/>
              </a:spcBef>
              <a:spcAft>
                <a:spcPts val="0"/>
              </a:spcAft>
              <a:buSzPts val="2400"/>
              <a:buChar char="●"/>
              <a:defRPr sz="2400"/>
            </a:lvl7pPr>
            <a:lvl8pPr indent="-381000" lvl="7" marL="3657600" rtl="0" algn="l">
              <a:lnSpc>
                <a:spcPct val="115000"/>
              </a:lnSpc>
              <a:spcBef>
                <a:spcPts val="3200"/>
              </a:spcBef>
              <a:spcAft>
                <a:spcPts val="0"/>
              </a:spcAft>
              <a:buSzPts val="2400"/>
              <a:buChar char="○"/>
              <a:defRPr sz="2400"/>
            </a:lvl8pPr>
            <a:lvl9pPr indent="-381000" lvl="8" marL="4114800" rtl="0" algn="l">
              <a:lnSpc>
                <a:spcPct val="115000"/>
              </a:lnSpc>
              <a:spcBef>
                <a:spcPts val="3200"/>
              </a:spcBef>
              <a:spcAft>
                <a:spcPts val="3200"/>
              </a:spcAft>
              <a:buSzPts val="2400"/>
              <a:buChar char="■"/>
              <a:defRPr sz="2400"/>
            </a:lvl9pPr>
          </a:lstStyle>
          <a:p/>
        </p:txBody>
      </p:sp>
      <p:sp>
        <p:nvSpPr>
          <p:cNvPr id="327" name="Google Shape;327;p54"/>
          <p:cNvSpPr txBox="1"/>
          <p:nvPr>
            <p:ph idx="12" type="sldNum"/>
          </p:nvPr>
        </p:nvSpPr>
        <p:spPr>
          <a:xfrm>
            <a:off x="16944916" y="9326434"/>
            <a:ext cx="1097400" cy="787200"/>
          </a:xfrm>
          <a:prstGeom prst="rect">
            <a:avLst/>
          </a:prstGeom>
          <a:noFill/>
          <a:ln>
            <a:noFill/>
          </a:ln>
        </p:spPr>
        <p:txBody>
          <a:bodyPr anchorCtr="0" anchor="ctr" bIns="182850" lIns="182850" spcFirstLastPara="1" rIns="182850" wrap="square" tIns="182850">
            <a:noAutofit/>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8" name="Shape 328"/>
        <p:cNvGrpSpPr/>
        <p:nvPr/>
      </p:nvGrpSpPr>
      <p:grpSpPr>
        <a:xfrm>
          <a:off x="0" y="0"/>
          <a:ext cx="0" cy="0"/>
          <a:chOff x="0" y="0"/>
          <a:chExt cx="0" cy="0"/>
        </a:xfrm>
      </p:grpSpPr>
      <p:sp>
        <p:nvSpPr>
          <p:cNvPr id="329" name="Google Shape;329;p55"/>
          <p:cNvSpPr txBox="1"/>
          <p:nvPr>
            <p:ph type="title"/>
          </p:nvPr>
        </p:nvSpPr>
        <p:spPr>
          <a:xfrm>
            <a:off x="980500" y="900300"/>
            <a:ext cx="12735600" cy="8181600"/>
          </a:xfrm>
          <a:prstGeom prst="rect">
            <a:avLst/>
          </a:prstGeom>
          <a:noFill/>
          <a:ln>
            <a:noFill/>
          </a:ln>
        </p:spPr>
        <p:txBody>
          <a:bodyPr anchorCtr="0" anchor="ctr" bIns="182850" lIns="182850" spcFirstLastPara="1" rIns="182850" wrap="square" tIns="182850">
            <a:noAutofit/>
          </a:bodyPr>
          <a:lstStyle>
            <a:lvl1pPr lvl="0" rtl="0" algn="l">
              <a:lnSpc>
                <a:spcPct val="100000"/>
              </a:lnSpc>
              <a:spcBef>
                <a:spcPts val="0"/>
              </a:spcBef>
              <a:spcAft>
                <a:spcPts val="0"/>
              </a:spcAft>
              <a:buSzPts val="9600"/>
              <a:buNone/>
              <a:defRPr sz="9600"/>
            </a:lvl1pPr>
            <a:lvl2pPr lvl="1" rtl="0" algn="l">
              <a:lnSpc>
                <a:spcPct val="100000"/>
              </a:lnSpc>
              <a:spcBef>
                <a:spcPts val="0"/>
              </a:spcBef>
              <a:spcAft>
                <a:spcPts val="0"/>
              </a:spcAft>
              <a:buSzPts val="9600"/>
              <a:buNone/>
              <a:defRPr sz="9600"/>
            </a:lvl2pPr>
            <a:lvl3pPr lvl="2" rtl="0" algn="l">
              <a:lnSpc>
                <a:spcPct val="100000"/>
              </a:lnSpc>
              <a:spcBef>
                <a:spcPts val="0"/>
              </a:spcBef>
              <a:spcAft>
                <a:spcPts val="0"/>
              </a:spcAft>
              <a:buSzPts val="9600"/>
              <a:buNone/>
              <a:defRPr sz="9600"/>
            </a:lvl3pPr>
            <a:lvl4pPr lvl="3" rtl="0" algn="l">
              <a:lnSpc>
                <a:spcPct val="100000"/>
              </a:lnSpc>
              <a:spcBef>
                <a:spcPts val="0"/>
              </a:spcBef>
              <a:spcAft>
                <a:spcPts val="0"/>
              </a:spcAft>
              <a:buSzPts val="9600"/>
              <a:buNone/>
              <a:defRPr sz="9600"/>
            </a:lvl4pPr>
            <a:lvl5pPr lvl="4" rtl="0" algn="l">
              <a:lnSpc>
                <a:spcPct val="100000"/>
              </a:lnSpc>
              <a:spcBef>
                <a:spcPts val="0"/>
              </a:spcBef>
              <a:spcAft>
                <a:spcPts val="0"/>
              </a:spcAft>
              <a:buSzPts val="9600"/>
              <a:buNone/>
              <a:defRPr sz="9600"/>
            </a:lvl5pPr>
            <a:lvl6pPr lvl="5" rtl="0" algn="l">
              <a:lnSpc>
                <a:spcPct val="100000"/>
              </a:lnSpc>
              <a:spcBef>
                <a:spcPts val="0"/>
              </a:spcBef>
              <a:spcAft>
                <a:spcPts val="0"/>
              </a:spcAft>
              <a:buSzPts val="9600"/>
              <a:buNone/>
              <a:defRPr sz="9600"/>
            </a:lvl6pPr>
            <a:lvl7pPr lvl="6" rtl="0" algn="l">
              <a:lnSpc>
                <a:spcPct val="100000"/>
              </a:lnSpc>
              <a:spcBef>
                <a:spcPts val="0"/>
              </a:spcBef>
              <a:spcAft>
                <a:spcPts val="0"/>
              </a:spcAft>
              <a:buSzPts val="9600"/>
              <a:buNone/>
              <a:defRPr sz="9600"/>
            </a:lvl7pPr>
            <a:lvl8pPr lvl="7" rtl="0" algn="l">
              <a:lnSpc>
                <a:spcPct val="100000"/>
              </a:lnSpc>
              <a:spcBef>
                <a:spcPts val="0"/>
              </a:spcBef>
              <a:spcAft>
                <a:spcPts val="0"/>
              </a:spcAft>
              <a:buSzPts val="9600"/>
              <a:buNone/>
              <a:defRPr sz="9600"/>
            </a:lvl8pPr>
            <a:lvl9pPr lvl="8" rtl="0" algn="l">
              <a:lnSpc>
                <a:spcPct val="100000"/>
              </a:lnSpc>
              <a:spcBef>
                <a:spcPts val="0"/>
              </a:spcBef>
              <a:spcAft>
                <a:spcPts val="0"/>
              </a:spcAft>
              <a:buSzPts val="9600"/>
              <a:buNone/>
              <a:defRPr sz="9600"/>
            </a:lvl9pPr>
          </a:lstStyle>
          <a:p/>
        </p:txBody>
      </p:sp>
      <p:sp>
        <p:nvSpPr>
          <p:cNvPr id="330" name="Google Shape;330;p55"/>
          <p:cNvSpPr txBox="1"/>
          <p:nvPr>
            <p:ph idx="12" type="sldNum"/>
          </p:nvPr>
        </p:nvSpPr>
        <p:spPr>
          <a:xfrm>
            <a:off x="16944916" y="9326434"/>
            <a:ext cx="1097400" cy="787200"/>
          </a:xfrm>
          <a:prstGeom prst="rect">
            <a:avLst/>
          </a:prstGeom>
          <a:noFill/>
          <a:ln>
            <a:noFill/>
          </a:ln>
        </p:spPr>
        <p:txBody>
          <a:bodyPr anchorCtr="0" anchor="ctr" bIns="182850" lIns="182850" spcFirstLastPara="1" rIns="182850" wrap="square" tIns="182850">
            <a:noAutofit/>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31" name="Shape 331"/>
        <p:cNvGrpSpPr/>
        <p:nvPr/>
      </p:nvGrpSpPr>
      <p:grpSpPr>
        <a:xfrm>
          <a:off x="0" y="0"/>
          <a:ext cx="0" cy="0"/>
          <a:chOff x="0" y="0"/>
          <a:chExt cx="0" cy="0"/>
        </a:xfrm>
      </p:grpSpPr>
      <p:sp>
        <p:nvSpPr>
          <p:cNvPr id="332" name="Google Shape;332;p56"/>
          <p:cNvSpPr/>
          <p:nvPr/>
        </p:nvSpPr>
        <p:spPr>
          <a:xfrm>
            <a:off x="9144000" y="-250"/>
            <a:ext cx="9144000" cy="10287000"/>
          </a:xfrm>
          <a:prstGeom prst="rect">
            <a:avLst/>
          </a:prstGeom>
          <a:solidFill>
            <a:schemeClr val="lt2"/>
          </a:solid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p:txBody>
      </p:sp>
      <p:sp>
        <p:nvSpPr>
          <p:cNvPr id="333" name="Google Shape;333;p56"/>
          <p:cNvSpPr txBox="1"/>
          <p:nvPr>
            <p:ph type="title"/>
          </p:nvPr>
        </p:nvSpPr>
        <p:spPr>
          <a:xfrm>
            <a:off x="531000" y="2466350"/>
            <a:ext cx="8090400" cy="2964600"/>
          </a:xfrm>
          <a:prstGeom prst="rect">
            <a:avLst/>
          </a:prstGeom>
          <a:noFill/>
          <a:ln>
            <a:noFill/>
          </a:ln>
        </p:spPr>
        <p:txBody>
          <a:bodyPr anchorCtr="0" anchor="b" bIns="182850" lIns="182850" spcFirstLastPara="1" rIns="182850" wrap="square" tIns="182850">
            <a:noAutofit/>
          </a:bodyPr>
          <a:lstStyle>
            <a:lvl1pPr lvl="0" rtl="0" algn="ctr">
              <a:lnSpc>
                <a:spcPct val="100000"/>
              </a:lnSpc>
              <a:spcBef>
                <a:spcPts val="0"/>
              </a:spcBef>
              <a:spcAft>
                <a:spcPts val="0"/>
              </a:spcAft>
              <a:buSzPts val="8400"/>
              <a:buNone/>
              <a:defRPr sz="8400"/>
            </a:lvl1pPr>
            <a:lvl2pPr lvl="1" rtl="0" algn="ctr">
              <a:lnSpc>
                <a:spcPct val="100000"/>
              </a:lnSpc>
              <a:spcBef>
                <a:spcPts val="0"/>
              </a:spcBef>
              <a:spcAft>
                <a:spcPts val="0"/>
              </a:spcAft>
              <a:buSzPts val="8400"/>
              <a:buNone/>
              <a:defRPr sz="8400"/>
            </a:lvl2pPr>
            <a:lvl3pPr lvl="2" rtl="0" algn="ctr">
              <a:lnSpc>
                <a:spcPct val="100000"/>
              </a:lnSpc>
              <a:spcBef>
                <a:spcPts val="0"/>
              </a:spcBef>
              <a:spcAft>
                <a:spcPts val="0"/>
              </a:spcAft>
              <a:buSzPts val="8400"/>
              <a:buNone/>
              <a:defRPr sz="8400"/>
            </a:lvl3pPr>
            <a:lvl4pPr lvl="3" rtl="0" algn="ctr">
              <a:lnSpc>
                <a:spcPct val="100000"/>
              </a:lnSpc>
              <a:spcBef>
                <a:spcPts val="0"/>
              </a:spcBef>
              <a:spcAft>
                <a:spcPts val="0"/>
              </a:spcAft>
              <a:buSzPts val="8400"/>
              <a:buNone/>
              <a:defRPr sz="8400"/>
            </a:lvl4pPr>
            <a:lvl5pPr lvl="4" rtl="0" algn="ctr">
              <a:lnSpc>
                <a:spcPct val="100000"/>
              </a:lnSpc>
              <a:spcBef>
                <a:spcPts val="0"/>
              </a:spcBef>
              <a:spcAft>
                <a:spcPts val="0"/>
              </a:spcAft>
              <a:buSzPts val="8400"/>
              <a:buNone/>
              <a:defRPr sz="8400"/>
            </a:lvl5pPr>
            <a:lvl6pPr lvl="5" rtl="0" algn="ctr">
              <a:lnSpc>
                <a:spcPct val="100000"/>
              </a:lnSpc>
              <a:spcBef>
                <a:spcPts val="0"/>
              </a:spcBef>
              <a:spcAft>
                <a:spcPts val="0"/>
              </a:spcAft>
              <a:buSzPts val="8400"/>
              <a:buNone/>
              <a:defRPr sz="8400"/>
            </a:lvl6pPr>
            <a:lvl7pPr lvl="6" rtl="0" algn="ctr">
              <a:lnSpc>
                <a:spcPct val="100000"/>
              </a:lnSpc>
              <a:spcBef>
                <a:spcPts val="0"/>
              </a:spcBef>
              <a:spcAft>
                <a:spcPts val="0"/>
              </a:spcAft>
              <a:buSzPts val="8400"/>
              <a:buNone/>
              <a:defRPr sz="8400"/>
            </a:lvl7pPr>
            <a:lvl8pPr lvl="7" rtl="0" algn="ctr">
              <a:lnSpc>
                <a:spcPct val="100000"/>
              </a:lnSpc>
              <a:spcBef>
                <a:spcPts val="0"/>
              </a:spcBef>
              <a:spcAft>
                <a:spcPts val="0"/>
              </a:spcAft>
              <a:buSzPts val="8400"/>
              <a:buNone/>
              <a:defRPr sz="8400"/>
            </a:lvl8pPr>
            <a:lvl9pPr lvl="8" rtl="0" algn="ctr">
              <a:lnSpc>
                <a:spcPct val="100000"/>
              </a:lnSpc>
              <a:spcBef>
                <a:spcPts val="0"/>
              </a:spcBef>
              <a:spcAft>
                <a:spcPts val="0"/>
              </a:spcAft>
              <a:buSzPts val="8400"/>
              <a:buNone/>
              <a:defRPr sz="8400"/>
            </a:lvl9pPr>
          </a:lstStyle>
          <a:p/>
        </p:txBody>
      </p:sp>
      <p:sp>
        <p:nvSpPr>
          <p:cNvPr id="334" name="Google Shape;334;p56"/>
          <p:cNvSpPr txBox="1"/>
          <p:nvPr>
            <p:ph idx="1" type="subTitle"/>
          </p:nvPr>
        </p:nvSpPr>
        <p:spPr>
          <a:xfrm>
            <a:off x="531000" y="5606150"/>
            <a:ext cx="8090400" cy="2470200"/>
          </a:xfrm>
          <a:prstGeom prst="rect">
            <a:avLst/>
          </a:prstGeom>
          <a:noFill/>
          <a:ln>
            <a:noFill/>
          </a:ln>
        </p:spPr>
        <p:txBody>
          <a:bodyPr anchorCtr="0" anchor="t" bIns="182850" lIns="182850" spcFirstLastPara="1" rIns="182850" wrap="square" tIns="182850">
            <a:noAutofit/>
          </a:bodyPr>
          <a:lstStyle>
            <a:lvl1pPr lvl="0" rtl="0" algn="ctr">
              <a:lnSpc>
                <a:spcPct val="100000"/>
              </a:lnSpc>
              <a:spcBef>
                <a:spcPts val="0"/>
              </a:spcBef>
              <a:spcAft>
                <a:spcPts val="0"/>
              </a:spcAft>
              <a:buSzPts val="4200"/>
              <a:buNone/>
              <a:defRPr sz="4200"/>
            </a:lvl1pPr>
            <a:lvl2pPr lvl="1" rtl="0" algn="ctr">
              <a:lnSpc>
                <a:spcPct val="100000"/>
              </a:lnSpc>
              <a:spcBef>
                <a:spcPts val="0"/>
              </a:spcBef>
              <a:spcAft>
                <a:spcPts val="0"/>
              </a:spcAft>
              <a:buSzPts val="4200"/>
              <a:buNone/>
              <a:defRPr sz="4200"/>
            </a:lvl2pPr>
            <a:lvl3pPr lvl="2" rtl="0" algn="ctr">
              <a:lnSpc>
                <a:spcPct val="100000"/>
              </a:lnSpc>
              <a:spcBef>
                <a:spcPts val="0"/>
              </a:spcBef>
              <a:spcAft>
                <a:spcPts val="0"/>
              </a:spcAft>
              <a:buSzPts val="4200"/>
              <a:buNone/>
              <a:defRPr sz="4200"/>
            </a:lvl3pPr>
            <a:lvl4pPr lvl="3" rtl="0" algn="ctr">
              <a:lnSpc>
                <a:spcPct val="100000"/>
              </a:lnSpc>
              <a:spcBef>
                <a:spcPts val="0"/>
              </a:spcBef>
              <a:spcAft>
                <a:spcPts val="0"/>
              </a:spcAft>
              <a:buSzPts val="4200"/>
              <a:buNone/>
              <a:defRPr sz="4200"/>
            </a:lvl4pPr>
            <a:lvl5pPr lvl="4" rtl="0" algn="ctr">
              <a:lnSpc>
                <a:spcPct val="100000"/>
              </a:lnSpc>
              <a:spcBef>
                <a:spcPts val="0"/>
              </a:spcBef>
              <a:spcAft>
                <a:spcPts val="0"/>
              </a:spcAft>
              <a:buSzPts val="4200"/>
              <a:buNone/>
              <a:defRPr sz="4200"/>
            </a:lvl5pPr>
            <a:lvl6pPr lvl="5" rtl="0" algn="ctr">
              <a:lnSpc>
                <a:spcPct val="100000"/>
              </a:lnSpc>
              <a:spcBef>
                <a:spcPts val="0"/>
              </a:spcBef>
              <a:spcAft>
                <a:spcPts val="0"/>
              </a:spcAft>
              <a:buSzPts val="4200"/>
              <a:buNone/>
              <a:defRPr sz="4200"/>
            </a:lvl6pPr>
            <a:lvl7pPr lvl="6" rtl="0" algn="ctr">
              <a:lnSpc>
                <a:spcPct val="100000"/>
              </a:lnSpc>
              <a:spcBef>
                <a:spcPts val="0"/>
              </a:spcBef>
              <a:spcAft>
                <a:spcPts val="0"/>
              </a:spcAft>
              <a:buSzPts val="4200"/>
              <a:buNone/>
              <a:defRPr sz="4200"/>
            </a:lvl7pPr>
            <a:lvl8pPr lvl="7" rtl="0" algn="ctr">
              <a:lnSpc>
                <a:spcPct val="100000"/>
              </a:lnSpc>
              <a:spcBef>
                <a:spcPts val="0"/>
              </a:spcBef>
              <a:spcAft>
                <a:spcPts val="0"/>
              </a:spcAft>
              <a:buSzPts val="4200"/>
              <a:buNone/>
              <a:defRPr sz="4200"/>
            </a:lvl8pPr>
            <a:lvl9pPr lvl="8" rtl="0" algn="ctr">
              <a:lnSpc>
                <a:spcPct val="100000"/>
              </a:lnSpc>
              <a:spcBef>
                <a:spcPts val="0"/>
              </a:spcBef>
              <a:spcAft>
                <a:spcPts val="0"/>
              </a:spcAft>
              <a:buSzPts val="4200"/>
              <a:buNone/>
              <a:defRPr sz="4200"/>
            </a:lvl9pPr>
          </a:lstStyle>
          <a:p/>
        </p:txBody>
      </p:sp>
      <p:sp>
        <p:nvSpPr>
          <p:cNvPr id="335" name="Google Shape;335;p56"/>
          <p:cNvSpPr txBox="1"/>
          <p:nvPr>
            <p:ph idx="2" type="body"/>
          </p:nvPr>
        </p:nvSpPr>
        <p:spPr>
          <a:xfrm>
            <a:off x="9879000" y="1448150"/>
            <a:ext cx="7674000" cy="7390200"/>
          </a:xfrm>
          <a:prstGeom prst="rect">
            <a:avLst/>
          </a:prstGeom>
          <a:noFill/>
          <a:ln>
            <a:noFill/>
          </a:ln>
        </p:spPr>
        <p:txBody>
          <a:bodyPr anchorCtr="0" anchor="ctr" bIns="182850" lIns="182850" spcFirstLastPara="1" rIns="182850" wrap="square" tIns="182850">
            <a:noAutofit/>
          </a:bodyPr>
          <a:lstStyle>
            <a:lvl1pPr indent="-457200" lvl="0" marL="457200" rtl="0" algn="l">
              <a:lnSpc>
                <a:spcPct val="115000"/>
              </a:lnSpc>
              <a:spcBef>
                <a:spcPts val="0"/>
              </a:spcBef>
              <a:spcAft>
                <a:spcPts val="0"/>
              </a:spcAft>
              <a:buSzPts val="3600"/>
              <a:buChar char="●"/>
              <a:defRPr/>
            </a:lvl1pPr>
            <a:lvl2pPr indent="-406400" lvl="1" marL="914400" rtl="0" algn="l">
              <a:lnSpc>
                <a:spcPct val="115000"/>
              </a:lnSpc>
              <a:spcBef>
                <a:spcPts val="3200"/>
              </a:spcBef>
              <a:spcAft>
                <a:spcPts val="0"/>
              </a:spcAft>
              <a:buSzPts val="2800"/>
              <a:buChar char="○"/>
              <a:defRPr/>
            </a:lvl2pPr>
            <a:lvl3pPr indent="-406400" lvl="2" marL="1371600" rtl="0" algn="l">
              <a:lnSpc>
                <a:spcPct val="115000"/>
              </a:lnSpc>
              <a:spcBef>
                <a:spcPts val="3200"/>
              </a:spcBef>
              <a:spcAft>
                <a:spcPts val="0"/>
              </a:spcAft>
              <a:buSzPts val="2800"/>
              <a:buChar char="■"/>
              <a:defRPr/>
            </a:lvl3pPr>
            <a:lvl4pPr indent="-406400" lvl="3" marL="1828800" rtl="0" algn="l">
              <a:lnSpc>
                <a:spcPct val="115000"/>
              </a:lnSpc>
              <a:spcBef>
                <a:spcPts val="3200"/>
              </a:spcBef>
              <a:spcAft>
                <a:spcPts val="0"/>
              </a:spcAft>
              <a:buSzPts val="2800"/>
              <a:buChar char="●"/>
              <a:defRPr/>
            </a:lvl4pPr>
            <a:lvl5pPr indent="-406400" lvl="4" marL="2286000" rtl="0" algn="l">
              <a:lnSpc>
                <a:spcPct val="115000"/>
              </a:lnSpc>
              <a:spcBef>
                <a:spcPts val="3200"/>
              </a:spcBef>
              <a:spcAft>
                <a:spcPts val="0"/>
              </a:spcAft>
              <a:buSzPts val="2800"/>
              <a:buChar char="○"/>
              <a:defRPr/>
            </a:lvl5pPr>
            <a:lvl6pPr indent="-406400" lvl="5" marL="2743200" rtl="0" algn="l">
              <a:lnSpc>
                <a:spcPct val="115000"/>
              </a:lnSpc>
              <a:spcBef>
                <a:spcPts val="3200"/>
              </a:spcBef>
              <a:spcAft>
                <a:spcPts val="0"/>
              </a:spcAft>
              <a:buSzPts val="2800"/>
              <a:buChar char="■"/>
              <a:defRPr/>
            </a:lvl6pPr>
            <a:lvl7pPr indent="-406400" lvl="6" marL="3200400" rtl="0" algn="l">
              <a:lnSpc>
                <a:spcPct val="115000"/>
              </a:lnSpc>
              <a:spcBef>
                <a:spcPts val="3200"/>
              </a:spcBef>
              <a:spcAft>
                <a:spcPts val="0"/>
              </a:spcAft>
              <a:buSzPts val="2800"/>
              <a:buChar char="●"/>
              <a:defRPr/>
            </a:lvl7pPr>
            <a:lvl8pPr indent="-406400" lvl="7" marL="3657600" rtl="0" algn="l">
              <a:lnSpc>
                <a:spcPct val="115000"/>
              </a:lnSpc>
              <a:spcBef>
                <a:spcPts val="3200"/>
              </a:spcBef>
              <a:spcAft>
                <a:spcPts val="0"/>
              </a:spcAft>
              <a:buSzPts val="2800"/>
              <a:buChar char="○"/>
              <a:defRPr/>
            </a:lvl8pPr>
            <a:lvl9pPr indent="-406400" lvl="8" marL="4114800" rtl="0" algn="l">
              <a:lnSpc>
                <a:spcPct val="115000"/>
              </a:lnSpc>
              <a:spcBef>
                <a:spcPts val="3200"/>
              </a:spcBef>
              <a:spcAft>
                <a:spcPts val="3200"/>
              </a:spcAft>
              <a:buSzPts val="2800"/>
              <a:buChar char="■"/>
              <a:defRPr/>
            </a:lvl9pPr>
          </a:lstStyle>
          <a:p/>
        </p:txBody>
      </p:sp>
      <p:sp>
        <p:nvSpPr>
          <p:cNvPr id="336" name="Google Shape;336;p56"/>
          <p:cNvSpPr txBox="1"/>
          <p:nvPr>
            <p:ph idx="12" type="sldNum"/>
          </p:nvPr>
        </p:nvSpPr>
        <p:spPr>
          <a:xfrm>
            <a:off x="16944916" y="9326434"/>
            <a:ext cx="1097400" cy="787200"/>
          </a:xfrm>
          <a:prstGeom prst="rect">
            <a:avLst/>
          </a:prstGeom>
          <a:noFill/>
          <a:ln>
            <a:noFill/>
          </a:ln>
        </p:spPr>
        <p:txBody>
          <a:bodyPr anchorCtr="0" anchor="ctr" bIns="182850" lIns="182850" spcFirstLastPara="1" rIns="182850" wrap="square" tIns="182850">
            <a:noAutofit/>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37" name="Shape 337"/>
        <p:cNvGrpSpPr/>
        <p:nvPr/>
      </p:nvGrpSpPr>
      <p:grpSpPr>
        <a:xfrm>
          <a:off x="0" y="0"/>
          <a:ext cx="0" cy="0"/>
          <a:chOff x="0" y="0"/>
          <a:chExt cx="0" cy="0"/>
        </a:xfrm>
      </p:grpSpPr>
      <p:sp>
        <p:nvSpPr>
          <p:cNvPr id="338" name="Google Shape;338;p57"/>
          <p:cNvSpPr txBox="1"/>
          <p:nvPr>
            <p:ph idx="1" type="body"/>
          </p:nvPr>
        </p:nvSpPr>
        <p:spPr>
          <a:xfrm>
            <a:off x="623400" y="8461150"/>
            <a:ext cx="11997600" cy="1210200"/>
          </a:xfrm>
          <a:prstGeom prst="rect">
            <a:avLst/>
          </a:prstGeom>
          <a:noFill/>
          <a:ln>
            <a:noFill/>
          </a:ln>
        </p:spPr>
        <p:txBody>
          <a:bodyPr anchorCtr="0" anchor="ctr" bIns="182850" lIns="182850" spcFirstLastPara="1" rIns="182850" wrap="square" tIns="182850">
            <a:noAutofit/>
          </a:bodyPr>
          <a:lstStyle>
            <a:lvl1pPr indent="-228600" lvl="0" marL="457200" rtl="0" algn="l">
              <a:lnSpc>
                <a:spcPct val="100000"/>
              </a:lnSpc>
              <a:spcBef>
                <a:spcPts val="0"/>
              </a:spcBef>
              <a:spcAft>
                <a:spcPts val="0"/>
              </a:spcAft>
              <a:buSzPts val="3600"/>
              <a:buNone/>
              <a:defRPr/>
            </a:lvl1pPr>
          </a:lstStyle>
          <a:p/>
        </p:txBody>
      </p:sp>
      <p:sp>
        <p:nvSpPr>
          <p:cNvPr id="339" name="Google Shape;339;p57"/>
          <p:cNvSpPr txBox="1"/>
          <p:nvPr>
            <p:ph idx="12" type="sldNum"/>
          </p:nvPr>
        </p:nvSpPr>
        <p:spPr>
          <a:xfrm>
            <a:off x="16944916" y="9326434"/>
            <a:ext cx="1097400" cy="787200"/>
          </a:xfrm>
          <a:prstGeom prst="rect">
            <a:avLst/>
          </a:prstGeom>
          <a:noFill/>
          <a:ln>
            <a:noFill/>
          </a:ln>
        </p:spPr>
        <p:txBody>
          <a:bodyPr anchorCtr="0" anchor="ctr" bIns="182850" lIns="182850" spcFirstLastPara="1" rIns="182850" wrap="square" tIns="182850">
            <a:noAutofit/>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40" name="Shape 340"/>
        <p:cNvGrpSpPr/>
        <p:nvPr/>
      </p:nvGrpSpPr>
      <p:grpSpPr>
        <a:xfrm>
          <a:off x="0" y="0"/>
          <a:ext cx="0" cy="0"/>
          <a:chOff x="0" y="0"/>
          <a:chExt cx="0" cy="0"/>
        </a:xfrm>
      </p:grpSpPr>
      <p:sp>
        <p:nvSpPr>
          <p:cNvPr id="341" name="Google Shape;341;p58"/>
          <p:cNvSpPr txBox="1"/>
          <p:nvPr>
            <p:ph hasCustomPrompt="1" type="title"/>
          </p:nvPr>
        </p:nvSpPr>
        <p:spPr>
          <a:xfrm>
            <a:off x="623400" y="2212250"/>
            <a:ext cx="17041200" cy="3927000"/>
          </a:xfrm>
          <a:prstGeom prst="rect">
            <a:avLst/>
          </a:prstGeom>
          <a:noFill/>
          <a:ln>
            <a:noFill/>
          </a:ln>
        </p:spPr>
        <p:txBody>
          <a:bodyPr anchorCtr="0" anchor="b" bIns="182850" lIns="182850" spcFirstLastPara="1" rIns="182850" wrap="square" tIns="182850">
            <a:noAutofit/>
          </a:bodyPr>
          <a:lstStyle>
            <a:lvl1pPr lvl="0" rtl="0" algn="ctr">
              <a:lnSpc>
                <a:spcPct val="100000"/>
              </a:lnSpc>
              <a:spcBef>
                <a:spcPts val="0"/>
              </a:spcBef>
              <a:spcAft>
                <a:spcPts val="0"/>
              </a:spcAft>
              <a:buSzPts val="24000"/>
              <a:buNone/>
              <a:defRPr sz="24000"/>
            </a:lvl1pPr>
            <a:lvl2pPr lvl="1" rtl="0" algn="ctr">
              <a:lnSpc>
                <a:spcPct val="100000"/>
              </a:lnSpc>
              <a:spcBef>
                <a:spcPts val="0"/>
              </a:spcBef>
              <a:spcAft>
                <a:spcPts val="0"/>
              </a:spcAft>
              <a:buSzPts val="24000"/>
              <a:buNone/>
              <a:defRPr sz="24000"/>
            </a:lvl2pPr>
            <a:lvl3pPr lvl="2" rtl="0" algn="ctr">
              <a:lnSpc>
                <a:spcPct val="100000"/>
              </a:lnSpc>
              <a:spcBef>
                <a:spcPts val="0"/>
              </a:spcBef>
              <a:spcAft>
                <a:spcPts val="0"/>
              </a:spcAft>
              <a:buSzPts val="24000"/>
              <a:buNone/>
              <a:defRPr sz="24000"/>
            </a:lvl3pPr>
            <a:lvl4pPr lvl="3" rtl="0" algn="ctr">
              <a:lnSpc>
                <a:spcPct val="100000"/>
              </a:lnSpc>
              <a:spcBef>
                <a:spcPts val="0"/>
              </a:spcBef>
              <a:spcAft>
                <a:spcPts val="0"/>
              </a:spcAft>
              <a:buSzPts val="24000"/>
              <a:buNone/>
              <a:defRPr sz="24000"/>
            </a:lvl4pPr>
            <a:lvl5pPr lvl="4" rtl="0" algn="ctr">
              <a:lnSpc>
                <a:spcPct val="100000"/>
              </a:lnSpc>
              <a:spcBef>
                <a:spcPts val="0"/>
              </a:spcBef>
              <a:spcAft>
                <a:spcPts val="0"/>
              </a:spcAft>
              <a:buSzPts val="24000"/>
              <a:buNone/>
              <a:defRPr sz="24000"/>
            </a:lvl5pPr>
            <a:lvl6pPr lvl="5" rtl="0" algn="ctr">
              <a:lnSpc>
                <a:spcPct val="100000"/>
              </a:lnSpc>
              <a:spcBef>
                <a:spcPts val="0"/>
              </a:spcBef>
              <a:spcAft>
                <a:spcPts val="0"/>
              </a:spcAft>
              <a:buSzPts val="24000"/>
              <a:buNone/>
              <a:defRPr sz="24000"/>
            </a:lvl6pPr>
            <a:lvl7pPr lvl="6" rtl="0" algn="ctr">
              <a:lnSpc>
                <a:spcPct val="100000"/>
              </a:lnSpc>
              <a:spcBef>
                <a:spcPts val="0"/>
              </a:spcBef>
              <a:spcAft>
                <a:spcPts val="0"/>
              </a:spcAft>
              <a:buSzPts val="24000"/>
              <a:buNone/>
              <a:defRPr sz="24000"/>
            </a:lvl7pPr>
            <a:lvl8pPr lvl="7" rtl="0" algn="ctr">
              <a:lnSpc>
                <a:spcPct val="100000"/>
              </a:lnSpc>
              <a:spcBef>
                <a:spcPts val="0"/>
              </a:spcBef>
              <a:spcAft>
                <a:spcPts val="0"/>
              </a:spcAft>
              <a:buSzPts val="24000"/>
              <a:buNone/>
              <a:defRPr sz="24000"/>
            </a:lvl8pPr>
            <a:lvl9pPr lvl="8" rtl="0" algn="ctr">
              <a:lnSpc>
                <a:spcPct val="100000"/>
              </a:lnSpc>
              <a:spcBef>
                <a:spcPts val="0"/>
              </a:spcBef>
              <a:spcAft>
                <a:spcPts val="0"/>
              </a:spcAft>
              <a:buSzPts val="24000"/>
              <a:buNone/>
              <a:defRPr sz="24000"/>
            </a:lvl9pPr>
          </a:lstStyle>
          <a:p>
            <a:r>
              <a:t>xx%</a:t>
            </a:r>
          </a:p>
        </p:txBody>
      </p:sp>
      <p:sp>
        <p:nvSpPr>
          <p:cNvPr id="342" name="Google Shape;342;p58"/>
          <p:cNvSpPr txBox="1"/>
          <p:nvPr>
            <p:ph idx="1" type="body"/>
          </p:nvPr>
        </p:nvSpPr>
        <p:spPr>
          <a:xfrm>
            <a:off x="623400" y="6304450"/>
            <a:ext cx="17041200" cy="2601600"/>
          </a:xfrm>
          <a:prstGeom prst="rect">
            <a:avLst/>
          </a:prstGeom>
          <a:noFill/>
          <a:ln>
            <a:noFill/>
          </a:ln>
        </p:spPr>
        <p:txBody>
          <a:bodyPr anchorCtr="0" anchor="t" bIns="182850" lIns="182850" spcFirstLastPara="1" rIns="182850" wrap="square" tIns="182850">
            <a:noAutofit/>
          </a:bodyPr>
          <a:lstStyle>
            <a:lvl1pPr indent="-457200" lvl="0" marL="457200" rtl="0" algn="ctr">
              <a:lnSpc>
                <a:spcPct val="115000"/>
              </a:lnSpc>
              <a:spcBef>
                <a:spcPts val="0"/>
              </a:spcBef>
              <a:spcAft>
                <a:spcPts val="0"/>
              </a:spcAft>
              <a:buSzPts val="3600"/>
              <a:buChar char="●"/>
              <a:defRPr/>
            </a:lvl1pPr>
            <a:lvl2pPr indent="-406400" lvl="1" marL="914400" rtl="0" algn="ctr">
              <a:lnSpc>
                <a:spcPct val="115000"/>
              </a:lnSpc>
              <a:spcBef>
                <a:spcPts val="3200"/>
              </a:spcBef>
              <a:spcAft>
                <a:spcPts val="0"/>
              </a:spcAft>
              <a:buSzPts val="2800"/>
              <a:buChar char="○"/>
              <a:defRPr/>
            </a:lvl2pPr>
            <a:lvl3pPr indent="-406400" lvl="2" marL="1371600" rtl="0" algn="ctr">
              <a:lnSpc>
                <a:spcPct val="115000"/>
              </a:lnSpc>
              <a:spcBef>
                <a:spcPts val="3200"/>
              </a:spcBef>
              <a:spcAft>
                <a:spcPts val="0"/>
              </a:spcAft>
              <a:buSzPts val="2800"/>
              <a:buChar char="■"/>
              <a:defRPr/>
            </a:lvl3pPr>
            <a:lvl4pPr indent="-406400" lvl="3" marL="1828800" rtl="0" algn="ctr">
              <a:lnSpc>
                <a:spcPct val="115000"/>
              </a:lnSpc>
              <a:spcBef>
                <a:spcPts val="3200"/>
              </a:spcBef>
              <a:spcAft>
                <a:spcPts val="0"/>
              </a:spcAft>
              <a:buSzPts val="2800"/>
              <a:buChar char="●"/>
              <a:defRPr/>
            </a:lvl4pPr>
            <a:lvl5pPr indent="-406400" lvl="4" marL="2286000" rtl="0" algn="ctr">
              <a:lnSpc>
                <a:spcPct val="115000"/>
              </a:lnSpc>
              <a:spcBef>
                <a:spcPts val="3200"/>
              </a:spcBef>
              <a:spcAft>
                <a:spcPts val="0"/>
              </a:spcAft>
              <a:buSzPts val="2800"/>
              <a:buChar char="○"/>
              <a:defRPr/>
            </a:lvl5pPr>
            <a:lvl6pPr indent="-406400" lvl="5" marL="2743200" rtl="0" algn="ctr">
              <a:lnSpc>
                <a:spcPct val="115000"/>
              </a:lnSpc>
              <a:spcBef>
                <a:spcPts val="3200"/>
              </a:spcBef>
              <a:spcAft>
                <a:spcPts val="0"/>
              </a:spcAft>
              <a:buSzPts val="2800"/>
              <a:buChar char="■"/>
              <a:defRPr/>
            </a:lvl6pPr>
            <a:lvl7pPr indent="-406400" lvl="6" marL="3200400" rtl="0" algn="ctr">
              <a:lnSpc>
                <a:spcPct val="115000"/>
              </a:lnSpc>
              <a:spcBef>
                <a:spcPts val="3200"/>
              </a:spcBef>
              <a:spcAft>
                <a:spcPts val="0"/>
              </a:spcAft>
              <a:buSzPts val="2800"/>
              <a:buChar char="●"/>
              <a:defRPr/>
            </a:lvl7pPr>
            <a:lvl8pPr indent="-406400" lvl="7" marL="3657600" rtl="0" algn="ctr">
              <a:lnSpc>
                <a:spcPct val="115000"/>
              </a:lnSpc>
              <a:spcBef>
                <a:spcPts val="3200"/>
              </a:spcBef>
              <a:spcAft>
                <a:spcPts val="0"/>
              </a:spcAft>
              <a:buSzPts val="2800"/>
              <a:buChar char="○"/>
              <a:defRPr/>
            </a:lvl8pPr>
            <a:lvl9pPr indent="-406400" lvl="8" marL="4114800" rtl="0" algn="ctr">
              <a:lnSpc>
                <a:spcPct val="115000"/>
              </a:lnSpc>
              <a:spcBef>
                <a:spcPts val="3200"/>
              </a:spcBef>
              <a:spcAft>
                <a:spcPts val="3200"/>
              </a:spcAft>
              <a:buSzPts val="2800"/>
              <a:buChar char="■"/>
              <a:defRPr/>
            </a:lvl9pPr>
          </a:lstStyle>
          <a:p/>
        </p:txBody>
      </p:sp>
      <p:sp>
        <p:nvSpPr>
          <p:cNvPr id="343" name="Google Shape;343;p58"/>
          <p:cNvSpPr txBox="1"/>
          <p:nvPr>
            <p:ph idx="12" type="sldNum"/>
          </p:nvPr>
        </p:nvSpPr>
        <p:spPr>
          <a:xfrm>
            <a:off x="16944916" y="9326434"/>
            <a:ext cx="1097400" cy="787200"/>
          </a:xfrm>
          <a:prstGeom prst="rect">
            <a:avLst/>
          </a:prstGeom>
          <a:noFill/>
          <a:ln>
            <a:noFill/>
          </a:ln>
        </p:spPr>
        <p:txBody>
          <a:bodyPr anchorCtr="0" anchor="ctr" bIns="182850" lIns="182850" spcFirstLastPara="1" rIns="182850" wrap="square" tIns="182850">
            <a:noAutofit/>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44" name="Shape 344"/>
        <p:cNvGrpSpPr/>
        <p:nvPr/>
      </p:nvGrpSpPr>
      <p:grpSpPr>
        <a:xfrm>
          <a:off x="0" y="0"/>
          <a:ext cx="0" cy="0"/>
          <a:chOff x="0" y="0"/>
          <a:chExt cx="0" cy="0"/>
        </a:xfrm>
      </p:grpSpPr>
      <p:sp>
        <p:nvSpPr>
          <p:cNvPr id="345" name="Google Shape;345;p59"/>
          <p:cNvSpPr txBox="1"/>
          <p:nvPr>
            <p:ph idx="12" type="sldNum"/>
          </p:nvPr>
        </p:nvSpPr>
        <p:spPr>
          <a:xfrm>
            <a:off x="16944916" y="9326434"/>
            <a:ext cx="1097400" cy="787200"/>
          </a:xfrm>
          <a:prstGeom prst="rect">
            <a:avLst/>
          </a:prstGeom>
          <a:noFill/>
          <a:ln>
            <a:noFill/>
          </a:ln>
        </p:spPr>
        <p:txBody>
          <a:bodyPr anchorCtr="0" anchor="ctr" bIns="182850" lIns="182850" spcFirstLastPara="1" rIns="182850" wrap="square" tIns="182850">
            <a:noAutofit/>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mplate - Image 1" showMasterSp="0">
  <p:cSld name="Template - Image_1">
    <p:bg>
      <p:bgPr>
        <a:solidFill>
          <a:srgbClr val="FFFFFF"/>
        </a:solidFill>
      </p:bgPr>
    </p:bg>
    <p:spTree>
      <p:nvGrpSpPr>
        <p:cNvPr id="346" name="Shape 346"/>
        <p:cNvGrpSpPr/>
        <p:nvPr/>
      </p:nvGrpSpPr>
      <p:grpSpPr>
        <a:xfrm>
          <a:off x="0" y="0"/>
          <a:ext cx="0" cy="0"/>
          <a:chOff x="0" y="0"/>
          <a:chExt cx="0" cy="0"/>
        </a:xfrm>
      </p:grpSpPr>
      <p:pic>
        <p:nvPicPr>
          <p:cNvPr descr="Billede 8" id="347" name="Google Shape;347;p60"/>
          <p:cNvPicPr preferRelativeResize="0"/>
          <p:nvPr/>
        </p:nvPicPr>
        <p:blipFill rotWithShape="1">
          <a:blip r:embed="rId2">
            <a:alphaModFix/>
          </a:blip>
          <a:srcRect b="0" l="0" r="0" t="0"/>
          <a:stretch/>
        </p:blipFill>
        <p:spPr>
          <a:xfrm>
            <a:off x="15671008" y="545306"/>
            <a:ext cx="1907382" cy="854870"/>
          </a:xfrm>
          <a:prstGeom prst="rect">
            <a:avLst/>
          </a:prstGeom>
          <a:noFill/>
          <a:ln>
            <a:noFill/>
          </a:ln>
        </p:spPr>
      </p:pic>
      <p:cxnSp>
        <p:nvCxnSpPr>
          <p:cNvPr id="348" name="Google Shape;348;p60"/>
          <p:cNvCxnSpPr/>
          <p:nvPr/>
        </p:nvCxnSpPr>
        <p:spPr>
          <a:xfrm>
            <a:off x="1281112" y="1912144"/>
            <a:ext cx="5886600" cy="0"/>
          </a:xfrm>
          <a:prstGeom prst="straightConnector1">
            <a:avLst/>
          </a:prstGeom>
          <a:noFill/>
          <a:ln cap="flat" cmpd="sng" w="25400">
            <a:solidFill>
              <a:srgbClr val="F8991D"/>
            </a:solidFill>
            <a:prstDash val="solid"/>
            <a:miter lim="8000"/>
            <a:headEnd len="sm" w="sm" type="none"/>
            <a:tailEnd len="sm" w="sm" type="none"/>
          </a:ln>
        </p:spPr>
      </p:cxnSp>
      <p:sp>
        <p:nvSpPr>
          <p:cNvPr id="349" name="Google Shape;349;p60"/>
          <p:cNvSpPr/>
          <p:nvPr/>
        </p:nvSpPr>
        <p:spPr>
          <a:xfrm rot="2700000">
            <a:off x="17306877" y="4148158"/>
            <a:ext cx="1964631" cy="1964631"/>
          </a:xfrm>
          <a:custGeom>
            <a:rect b="b" l="l" r="r" t="t"/>
            <a:pathLst>
              <a:path extrusionOk="0" h="21600" w="21600">
                <a:moveTo>
                  <a:pt x="0" y="21600"/>
                </a:moveTo>
                <a:lnTo>
                  <a:pt x="21600" y="21600"/>
                </a:lnTo>
                <a:lnTo>
                  <a:pt x="0" y="0"/>
                </a:lnTo>
                <a:close/>
              </a:path>
            </a:pathLst>
          </a:custGeom>
          <a:solidFill>
            <a:srgbClr val="F7941E"/>
          </a:solidFill>
          <a:ln>
            <a:noFill/>
          </a:ln>
        </p:spPr>
        <p:txBody>
          <a:bodyPr anchorCtr="0" anchor="ctr" bIns="68550" lIns="68550" spcFirstLastPara="1" rIns="68550" wrap="square" tIns="68550">
            <a:noAutofit/>
          </a:bodyPr>
          <a:lstStyle/>
          <a:p>
            <a:pPr indent="0" lvl="0" marL="0" marR="0" rtl="0" algn="ctr">
              <a:lnSpc>
                <a:spcPct val="100000"/>
              </a:lnSpc>
              <a:spcBef>
                <a:spcPts val="0"/>
              </a:spcBef>
              <a:spcAft>
                <a:spcPts val="0"/>
              </a:spcAft>
              <a:buClr>
                <a:srgbClr val="F26531"/>
              </a:buClr>
              <a:buSzPts val="2800"/>
              <a:buFont typeface="Calibri"/>
              <a:buNone/>
            </a:pPr>
            <a:r>
              <a:t/>
            </a:r>
            <a:endParaRPr b="0" i="0" sz="2800" u="none" cap="none" strike="noStrike">
              <a:solidFill>
                <a:srgbClr val="000000"/>
              </a:solidFill>
              <a:latin typeface="Calibri"/>
              <a:ea typeface="Calibri"/>
              <a:cs typeface="Calibri"/>
              <a:sym typeface="Calibri"/>
            </a:endParaRPr>
          </a:p>
        </p:txBody>
      </p:sp>
      <p:sp>
        <p:nvSpPr>
          <p:cNvPr id="350" name="Google Shape;350;p60"/>
          <p:cNvSpPr/>
          <p:nvPr>
            <p:ph idx="2" type="pic"/>
          </p:nvPr>
        </p:nvSpPr>
        <p:spPr>
          <a:xfrm>
            <a:off x="1349998" y="2591998"/>
            <a:ext cx="14310000" cy="7257600"/>
          </a:xfrm>
          <a:prstGeom prst="rect">
            <a:avLst/>
          </a:prstGeom>
          <a:noFill/>
          <a:ln>
            <a:noFill/>
          </a:ln>
        </p:spPr>
        <p:txBody>
          <a:bodyPr anchorCtr="0" anchor="t" bIns="68550" lIns="137150" spcFirstLastPara="1" rIns="137150" wrap="square" tIns="68550">
            <a:noAutofit/>
          </a:bodyPr>
          <a:lstStyle>
            <a:lvl1pPr lvl="0" marR="0" rtl="0" algn="l">
              <a:lnSpc>
                <a:spcPct val="90000"/>
              </a:lnSpc>
              <a:spcBef>
                <a:spcPts val="1600"/>
              </a:spcBef>
              <a:spcAft>
                <a:spcPts val="0"/>
              </a:spcAft>
              <a:buClr>
                <a:srgbClr val="000000"/>
              </a:buClr>
              <a:buSzPts val="4200"/>
              <a:buFont typeface="Arial"/>
              <a:buChar char="•"/>
              <a:defRPr b="0" i="0" sz="4200" u="none" cap="none" strike="noStrike">
                <a:solidFill>
                  <a:srgbClr val="000000"/>
                </a:solidFill>
                <a:latin typeface="Calibri"/>
                <a:ea typeface="Calibri"/>
                <a:cs typeface="Calibri"/>
                <a:sym typeface="Calibri"/>
              </a:defRPr>
            </a:lvl1pPr>
            <a:lvl2pPr lvl="1" marR="0" rtl="0" algn="l">
              <a:lnSpc>
                <a:spcPct val="90000"/>
              </a:lnSpc>
              <a:spcBef>
                <a:spcPts val="1600"/>
              </a:spcBef>
              <a:spcAft>
                <a:spcPts val="0"/>
              </a:spcAft>
              <a:buClr>
                <a:srgbClr val="000000"/>
              </a:buClr>
              <a:buSzPts val="4200"/>
              <a:buFont typeface="Arial"/>
              <a:buChar char="•"/>
              <a:defRPr b="0" i="0" sz="4200" u="none" cap="none" strike="noStrike">
                <a:solidFill>
                  <a:srgbClr val="000000"/>
                </a:solidFill>
                <a:latin typeface="Calibri"/>
                <a:ea typeface="Calibri"/>
                <a:cs typeface="Calibri"/>
                <a:sym typeface="Calibri"/>
              </a:defRPr>
            </a:lvl2pPr>
            <a:lvl3pPr lvl="2" marR="0" rtl="0" algn="l">
              <a:lnSpc>
                <a:spcPct val="90000"/>
              </a:lnSpc>
              <a:spcBef>
                <a:spcPts val="1600"/>
              </a:spcBef>
              <a:spcAft>
                <a:spcPts val="0"/>
              </a:spcAft>
              <a:buClr>
                <a:srgbClr val="000000"/>
              </a:buClr>
              <a:buSzPts val="4200"/>
              <a:buFont typeface="Arial"/>
              <a:buChar char="•"/>
              <a:defRPr b="0" i="0" sz="4200" u="none" cap="none" strike="noStrike">
                <a:solidFill>
                  <a:srgbClr val="000000"/>
                </a:solidFill>
                <a:latin typeface="Calibri"/>
                <a:ea typeface="Calibri"/>
                <a:cs typeface="Calibri"/>
                <a:sym typeface="Calibri"/>
              </a:defRPr>
            </a:lvl3pPr>
            <a:lvl4pPr lvl="3" marR="0" rtl="0" algn="l">
              <a:lnSpc>
                <a:spcPct val="90000"/>
              </a:lnSpc>
              <a:spcBef>
                <a:spcPts val="1600"/>
              </a:spcBef>
              <a:spcAft>
                <a:spcPts val="0"/>
              </a:spcAft>
              <a:buClr>
                <a:srgbClr val="000000"/>
              </a:buClr>
              <a:buSzPts val="4200"/>
              <a:buFont typeface="Arial"/>
              <a:buChar char="•"/>
              <a:defRPr b="0" i="0" sz="4200" u="none" cap="none" strike="noStrike">
                <a:solidFill>
                  <a:srgbClr val="000000"/>
                </a:solidFill>
                <a:latin typeface="Calibri"/>
                <a:ea typeface="Calibri"/>
                <a:cs typeface="Calibri"/>
                <a:sym typeface="Calibri"/>
              </a:defRPr>
            </a:lvl4pPr>
            <a:lvl5pPr lvl="4" marR="0" rtl="0" algn="l">
              <a:lnSpc>
                <a:spcPct val="90000"/>
              </a:lnSpc>
              <a:spcBef>
                <a:spcPts val="1600"/>
              </a:spcBef>
              <a:spcAft>
                <a:spcPts val="0"/>
              </a:spcAft>
              <a:buClr>
                <a:srgbClr val="000000"/>
              </a:buClr>
              <a:buSzPts val="4200"/>
              <a:buFont typeface="Arial"/>
              <a:buChar char="•"/>
              <a:defRPr b="0" i="0" sz="4200" u="none" cap="none" strike="noStrike">
                <a:solidFill>
                  <a:srgbClr val="000000"/>
                </a:solidFill>
                <a:latin typeface="Calibri"/>
                <a:ea typeface="Calibri"/>
                <a:cs typeface="Calibri"/>
                <a:sym typeface="Calibri"/>
              </a:defRPr>
            </a:lvl5pPr>
            <a:lvl6pPr lvl="5" marR="0" rtl="0" algn="l">
              <a:lnSpc>
                <a:spcPct val="90000"/>
              </a:lnSpc>
              <a:spcBef>
                <a:spcPts val="1600"/>
              </a:spcBef>
              <a:spcAft>
                <a:spcPts val="0"/>
              </a:spcAft>
              <a:buClr>
                <a:srgbClr val="000000"/>
              </a:buClr>
              <a:buSzPts val="4200"/>
              <a:buFont typeface="Arial"/>
              <a:buChar char="•"/>
              <a:defRPr b="0" i="0" sz="4200" u="none" cap="none" strike="noStrike">
                <a:solidFill>
                  <a:srgbClr val="000000"/>
                </a:solidFill>
                <a:latin typeface="Calibri"/>
                <a:ea typeface="Calibri"/>
                <a:cs typeface="Calibri"/>
                <a:sym typeface="Calibri"/>
              </a:defRPr>
            </a:lvl6pPr>
            <a:lvl7pPr lvl="6" marR="0" rtl="0" algn="l">
              <a:lnSpc>
                <a:spcPct val="90000"/>
              </a:lnSpc>
              <a:spcBef>
                <a:spcPts val="1600"/>
              </a:spcBef>
              <a:spcAft>
                <a:spcPts val="0"/>
              </a:spcAft>
              <a:buClr>
                <a:srgbClr val="000000"/>
              </a:buClr>
              <a:buSzPts val="4200"/>
              <a:buFont typeface="Arial"/>
              <a:buChar char="•"/>
              <a:defRPr b="0" i="0" sz="4200" u="none" cap="none" strike="noStrike">
                <a:solidFill>
                  <a:srgbClr val="000000"/>
                </a:solidFill>
                <a:latin typeface="Calibri"/>
                <a:ea typeface="Calibri"/>
                <a:cs typeface="Calibri"/>
                <a:sym typeface="Calibri"/>
              </a:defRPr>
            </a:lvl7pPr>
            <a:lvl8pPr lvl="7" marR="0" rtl="0" algn="l">
              <a:lnSpc>
                <a:spcPct val="90000"/>
              </a:lnSpc>
              <a:spcBef>
                <a:spcPts val="1600"/>
              </a:spcBef>
              <a:spcAft>
                <a:spcPts val="0"/>
              </a:spcAft>
              <a:buClr>
                <a:srgbClr val="000000"/>
              </a:buClr>
              <a:buSzPts val="4200"/>
              <a:buFont typeface="Arial"/>
              <a:buChar char="•"/>
              <a:defRPr b="0" i="0" sz="4200" u="none" cap="none" strike="noStrike">
                <a:solidFill>
                  <a:srgbClr val="000000"/>
                </a:solidFill>
                <a:latin typeface="Calibri"/>
                <a:ea typeface="Calibri"/>
                <a:cs typeface="Calibri"/>
                <a:sym typeface="Calibri"/>
              </a:defRPr>
            </a:lvl8pPr>
            <a:lvl9pPr lvl="8" marR="0" rtl="0" algn="l">
              <a:lnSpc>
                <a:spcPct val="90000"/>
              </a:lnSpc>
              <a:spcBef>
                <a:spcPts val="1600"/>
              </a:spcBef>
              <a:spcAft>
                <a:spcPts val="0"/>
              </a:spcAft>
              <a:buClr>
                <a:srgbClr val="000000"/>
              </a:buClr>
              <a:buSzPts val="4200"/>
              <a:buFont typeface="Arial"/>
              <a:buChar char="•"/>
              <a:defRPr b="0" i="0" sz="4200" u="none" cap="none" strike="noStrike">
                <a:solidFill>
                  <a:srgbClr val="000000"/>
                </a:solidFill>
                <a:latin typeface="Calibri"/>
                <a:ea typeface="Calibri"/>
                <a:cs typeface="Calibri"/>
                <a:sym typeface="Calibri"/>
              </a:defRPr>
            </a:lvl9pPr>
          </a:lstStyle>
          <a:p/>
        </p:txBody>
      </p:sp>
      <p:sp>
        <p:nvSpPr>
          <p:cNvPr id="351" name="Google Shape;351;p60"/>
          <p:cNvSpPr txBox="1"/>
          <p:nvPr>
            <p:ph type="title"/>
          </p:nvPr>
        </p:nvSpPr>
        <p:spPr>
          <a:xfrm>
            <a:off x="1350000" y="929312"/>
            <a:ext cx="12366000" cy="664800"/>
          </a:xfrm>
          <a:prstGeom prst="rect">
            <a:avLst/>
          </a:prstGeom>
          <a:noFill/>
          <a:ln>
            <a:noFill/>
          </a:ln>
        </p:spPr>
        <p:txBody>
          <a:bodyPr anchorCtr="0" anchor="t" bIns="0" lIns="0" spcFirstLastPara="1" rIns="0" wrap="square" tIns="0">
            <a:normAutofit/>
          </a:bodyPr>
          <a:lstStyle>
            <a:lvl1pPr lvl="0" rtl="0" algn="l">
              <a:lnSpc>
                <a:spcPct val="90000"/>
              </a:lnSpc>
              <a:spcBef>
                <a:spcPts val="0"/>
              </a:spcBef>
              <a:spcAft>
                <a:spcPts val="0"/>
              </a:spcAft>
              <a:buClr>
                <a:srgbClr val="000000"/>
              </a:buClr>
              <a:buSzPts val="4800"/>
              <a:buFont typeface="Arial"/>
              <a:buNone/>
              <a:defRPr sz="4800">
                <a:latin typeface="Arial"/>
                <a:ea typeface="Arial"/>
                <a:cs typeface="Arial"/>
                <a:sym typeface="Arial"/>
              </a:defRPr>
            </a:lvl1pPr>
            <a:lvl2pPr lvl="1" rtl="0" algn="l">
              <a:lnSpc>
                <a:spcPct val="90000"/>
              </a:lnSpc>
              <a:spcBef>
                <a:spcPts val="0"/>
              </a:spcBef>
              <a:spcAft>
                <a:spcPts val="0"/>
              </a:spcAft>
              <a:buClr>
                <a:srgbClr val="000000"/>
              </a:buClr>
              <a:buSzPts val="2800"/>
              <a:buNone/>
              <a:defRPr/>
            </a:lvl2pPr>
            <a:lvl3pPr lvl="2" rtl="0" algn="l">
              <a:lnSpc>
                <a:spcPct val="90000"/>
              </a:lnSpc>
              <a:spcBef>
                <a:spcPts val="0"/>
              </a:spcBef>
              <a:spcAft>
                <a:spcPts val="0"/>
              </a:spcAft>
              <a:buClr>
                <a:srgbClr val="000000"/>
              </a:buClr>
              <a:buSzPts val="2800"/>
              <a:buNone/>
              <a:defRPr/>
            </a:lvl3pPr>
            <a:lvl4pPr lvl="3" rtl="0" algn="l">
              <a:lnSpc>
                <a:spcPct val="90000"/>
              </a:lnSpc>
              <a:spcBef>
                <a:spcPts val="0"/>
              </a:spcBef>
              <a:spcAft>
                <a:spcPts val="0"/>
              </a:spcAft>
              <a:buClr>
                <a:srgbClr val="000000"/>
              </a:buClr>
              <a:buSzPts val="2800"/>
              <a:buNone/>
              <a:defRPr/>
            </a:lvl4pPr>
            <a:lvl5pPr lvl="4" rtl="0" algn="l">
              <a:lnSpc>
                <a:spcPct val="90000"/>
              </a:lnSpc>
              <a:spcBef>
                <a:spcPts val="0"/>
              </a:spcBef>
              <a:spcAft>
                <a:spcPts val="0"/>
              </a:spcAft>
              <a:buClr>
                <a:srgbClr val="000000"/>
              </a:buClr>
              <a:buSzPts val="2800"/>
              <a:buNone/>
              <a:defRPr/>
            </a:lvl5pPr>
            <a:lvl6pPr lvl="5" rtl="0" algn="l">
              <a:lnSpc>
                <a:spcPct val="90000"/>
              </a:lnSpc>
              <a:spcBef>
                <a:spcPts val="0"/>
              </a:spcBef>
              <a:spcAft>
                <a:spcPts val="0"/>
              </a:spcAft>
              <a:buClr>
                <a:srgbClr val="000000"/>
              </a:buClr>
              <a:buSzPts val="2800"/>
              <a:buNone/>
              <a:defRPr/>
            </a:lvl6pPr>
            <a:lvl7pPr lvl="6" rtl="0" algn="l">
              <a:lnSpc>
                <a:spcPct val="90000"/>
              </a:lnSpc>
              <a:spcBef>
                <a:spcPts val="0"/>
              </a:spcBef>
              <a:spcAft>
                <a:spcPts val="0"/>
              </a:spcAft>
              <a:buClr>
                <a:srgbClr val="000000"/>
              </a:buClr>
              <a:buSzPts val="2800"/>
              <a:buNone/>
              <a:defRPr/>
            </a:lvl7pPr>
            <a:lvl8pPr lvl="7" rtl="0" algn="l">
              <a:lnSpc>
                <a:spcPct val="90000"/>
              </a:lnSpc>
              <a:spcBef>
                <a:spcPts val="0"/>
              </a:spcBef>
              <a:spcAft>
                <a:spcPts val="0"/>
              </a:spcAft>
              <a:buClr>
                <a:srgbClr val="000000"/>
              </a:buClr>
              <a:buSzPts val="2800"/>
              <a:buNone/>
              <a:defRPr/>
            </a:lvl8pPr>
            <a:lvl9pPr lvl="8" rtl="0" algn="l">
              <a:lnSpc>
                <a:spcPct val="90000"/>
              </a:lnSpc>
              <a:spcBef>
                <a:spcPts val="0"/>
              </a:spcBef>
              <a:spcAft>
                <a:spcPts val="0"/>
              </a:spcAft>
              <a:buClr>
                <a:srgbClr val="000000"/>
              </a:buClr>
              <a:buSzPts val="2800"/>
              <a:buNone/>
              <a:defRPr/>
            </a:lvl9pPr>
          </a:lstStyle>
          <a:p/>
        </p:txBody>
      </p:sp>
      <p:sp>
        <p:nvSpPr>
          <p:cNvPr id="352" name="Google Shape;352;p60"/>
          <p:cNvSpPr txBox="1"/>
          <p:nvPr>
            <p:ph idx="12" type="sldNum"/>
          </p:nvPr>
        </p:nvSpPr>
        <p:spPr>
          <a:xfrm>
            <a:off x="8839200" y="9258300"/>
            <a:ext cx="4267200" cy="415500"/>
          </a:xfrm>
          <a:prstGeom prst="rect">
            <a:avLst/>
          </a:prstGeom>
          <a:noFill/>
          <a:ln>
            <a:noFill/>
          </a:ln>
        </p:spPr>
        <p:txBody>
          <a:bodyPr anchorCtr="0" anchor="ctr" bIns="68550" lIns="68550" spcFirstLastPara="1" rIns="68550" wrap="square" tIns="68550">
            <a:spAutoFit/>
          </a:bodyPr>
          <a:lstStyle>
            <a:lvl1pPr indent="0" lvl="0" marL="0" marR="0" rtl="0" algn="r">
              <a:lnSpc>
                <a:spcPct val="100000"/>
              </a:lnSpc>
              <a:spcBef>
                <a:spcPts val="0"/>
              </a:spcBef>
              <a:spcAft>
                <a:spcPts val="0"/>
              </a:spcAft>
              <a:buClr>
                <a:srgbClr val="000000"/>
              </a:buClr>
              <a:buSzPts val="1800"/>
              <a:buFont typeface="Calibri"/>
              <a:buNone/>
              <a:defRPr b="0" i="0" sz="18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800"/>
              <a:buFont typeface="Calibri"/>
              <a:buNone/>
              <a:defRPr b="0" i="0" sz="18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800"/>
              <a:buFont typeface="Calibri"/>
              <a:buNone/>
              <a:defRPr b="0" i="0" sz="18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800"/>
              <a:buFont typeface="Calibri"/>
              <a:buNone/>
              <a:defRPr b="0" i="0" sz="18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800"/>
              <a:buFont typeface="Calibri"/>
              <a:buNone/>
              <a:defRPr b="0" i="0" sz="18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800"/>
              <a:buFont typeface="Calibri"/>
              <a:buNone/>
              <a:defRPr b="0" i="0" sz="18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800"/>
              <a:buFont typeface="Calibri"/>
              <a:buNone/>
              <a:defRPr b="0" i="0" sz="18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800"/>
              <a:buFont typeface="Calibri"/>
              <a:buNone/>
              <a:defRPr b="0" i="0" sz="18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800"/>
              <a:buFont typeface="Calibri"/>
              <a:buNone/>
              <a:defRPr b="0" i="0" sz="18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sz="2000"/>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mplate - Image 2" showMasterSp="0">
  <p:cSld name="Template - Image_2">
    <p:bg>
      <p:bgPr>
        <a:solidFill>
          <a:srgbClr val="FFFFFF"/>
        </a:solidFill>
      </p:bgPr>
    </p:bg>
    <p:spTree>
      <p:nvGrpSpPr>
        <p:cNvPr id="353" name="Shape 353"/>
        <p:cNvGrpSpPr/>
        <p:nvPr/>
      </p:nvGrpSpPr>
      <p:grpSpPr>
        <a:xfrm>
          <a:off x="0" y="0"/>
          <a:ext cx="0" cy="0"/>
          <a:chOff x="0" y="0"/>
          <a:chExt cx="0" cy="0"/>
        </a:xfrm>
      </p:grpSpPr>
      <p:pic>
        <p:nvPicPr>
          <p:cNvPr descr="Billede 8" id="354" name="Google Shape;354;p61"/>
          <p:cNvPicPr preferRelativeResize="0"/>
          <p:nvPr/>
        </p:nvPicPr>
        <p:blipFill rotWithShape="1">
          <a:blip r:embed="rId2">
            <a:alphaModFix/>
          </a:blip>
          <a:srcRect b="0" l="0" r="0" t="0"/>
          <a:stretch/>
        </p:blipFill>
        <p:spPr>
          <a:xfrm>
            <a:off x="15671008" y="545306"/>
            <a:ext cx="1907382" cy="854870"/>
          </a:xfrm>
          <a:prstGeom prst="rect">
            <a:avLst/>
          </a:prstGeom>
          <a:noFill/>
          <a:ln>
            <a:noFill/>
          </a:ln>
        </p:spPr>
      </p:pic>
      <p:cxnSp>
        <p:nvCxnSpPr>
          <p:cNvPr id="355" name="Google Shape;355;p61"/>
          <p:cNvCxnSpPr/>
          <p:nvPr/>
        </p:nvCxnSpPr>
        <p:spPr>
          <a:xfrm>
            <a:off x="1281112" y="1912144"/>
            <a:ext cx="5886600" cy="0"/>
          </a:xfrm>
          <a:prstGeom prst="straightConnector1">
            <a:avLst/>
          </a:prstGeom>
          <a:noFill/>
          <a:ln cap="flat" cmpd="sng" w="25400">
            <a:solidFill>
              <a:srgbClr val="F8991D"/>
            </a:solidFill>
            <a:prstDash val="solid"/>
            <a:miter lim="8000"/>
            <a:headEnd len="sm" w="sm" type="none"/>
            <a:tailEnd len="sm" w="sm" type="none"/>
          </a:ln>
        </p:spPr>
      </p:cxnSp>
      <p:sp>
        <p:nvSpPr>
          <p:cNvPr id="356" name="Google Shape;356;p61"/>
          <p:cNvSpPr/>
          <p:nvPr/>
        </p:nvSpPr>
        <p:spPr>
          <a:xfrm rot="2700000">
            <a:off x="17306877" y="4148158"/>
            <a:ext cx="1964631" cy="1964631"/>
          </a:xfrm>
          <a:custGeom>
            <a:rect b="b" l="l" r="r" t="t"/>
            <a:pathLst>
              <a:path extrusionOk="0" h="21600" w="21600">
                <a:moveTo>
                  <a:pt x="0" y="21600"/>
                </a:moveTo>
                <a:lnTo>
                  <a:pt x="21600" y="21600"/>
                </a:lnTo>
                <a:lnTo>
                  <a:pt x="0" y="0"/>
                </a:lnTo>
                <a:close/>
              </a:path>
            </a:pathLst>
          </a:custGeom>
          <a:solidFill>
            <a:srgbClr val="F7941E"/>
          </a:solidFill>
          <a:ln>
            <a:noFill/>
          </a:ln>
        </p:spPr>
        <p:txBody>
          <a:bodyPr anchorCtr="0" anchor="ctr" bIns="68550" lIns="68550" spcFirstLastPara="1" rIns="68550" wrap="square" tIns="68550">
            <a:noAutofit/>
          </a:bodyPr>
          <a:lstStyle/>
          <a:p>
            <a:pPr indent="0" lvl="0" marL="0" marR="0" rtl="0" algn="ctr">
              <a:lnSpc>
                <a:spcPct val="100000"/>
              </a:lnSpc>
              <a:spcBef>
                <a:spcPts val="0"/>
              </a:spcBef>
              <a:spcAft>
                <a:spcPts val="0"/>
              </a:spcAft>
              <a:buClr>
                <a:srgbClr val="F26531"/>
              </a:buClr>
              <a:buSzPts val="2800"/>
              <a:buFont typeface="Calibri"/>
              <a:buNone/>
            </a:pPr>
            <a:r>
              <a:t/>
            </a:r>
            <a:endParaRPr b="0" i="0" sz="2800" u="none" cap="none" strike="noStrike">
              <a:solidFill>
                <a:srgbClr val="000000"/>
              </a:solidFill>
              <a:latin typeface="Calibri"/>
              <a:ea typeface="Calibri"/>
              <a:cs typeface="Calibri"/>
              <a:sym typeface="Calibri"/>
            </a:endParaRPr>
          </a:p>
        </p:txBody>
      </p:sp>
      <p:sp>
        <p:nvSpPr>
          <p:cNvPr id="357" name="Google Shape;357;p61"/>
          <p:cNvSpPr/>
          <p:nvPr>
            <p:ph idx="2" type="pic"/>
          </p:nvPr>
        </p:nvSpPr>
        <p:spPr>
          <a:xfrm>
            <a:off x="1349998" y="2591998"/>
            <a:ext cx="14310000" cy="7257600"/>
          </a:xfrm>
          <a:prstGeom prst="rect">
            <a:avLst/>
          </a:prstGeom>
          <a:noFill/>
          <a:ln>
            <a:noFill/>
          </a:ln>
        </p:spPr>
        <p:txBody>
          <a:bodyPr anchorCtr="0" anchor="t" bIns="68550" lIns="137150" spcFirstLastPara="1" rIns="137150" wrap="square" tIns="68550">
            <a:noAutofit/>
          </a:bodyPr>
          <a:lstStyle>
            <a:lvl1pPr lvl="0" marR="0" rtl="0" algn="l">
              <a:lnSpc>
                <a:spcPct val="90000"/>
              </a:lnSpc>
              <a:spcBef>
                <a:spcPts val="1600"/>
              </a:spcBef>
              <a:spcAft>
                <a:spcPts val="0"/>
              </a:spcAft>
              <a:buClr>
                <a:srgbClr val="000000"/>
              </a:buClr>
              <a:buSzPts val="4200"/>
              <a:buFont typeface="Arial"/>
              <a:buChar char="•"/>
              <a:defRPr b="0" i="0" sz="4200" u="none" cap="none" strike="noStrike">
                <a:solidFill>
                  <a:srgbClr val="000000"/>
                </a:solidFill>
                <a:latin typeface="Calibri"/>
                <a:ea typeface="Calibri"/>
                <a:cs typeface="Calibri"/>
                <a:sym typeface="Calibri"/>
              </a:defRPr>
            </a:lvl1pPr>
            <a:lvl2pPr lvl="1" marR="0" rtl="0" algn="l">
              <a:lnSpc>
                <a:spcPct val="90000"/>
              </a:lnSpc>
              <a:spcBef>
                <a:spcPts val="1600"/>
              </a:spcBef>
              <a:spcAft>
                <a:spcPts val="0"/>
              </a:spcAft>
              <a:buClr>
                <a:srgbClr val="000000"/>
              </a:buClr>
              <a:buSzPts val="4200"/>
              <a:buFont typeface="Arial"/>
              <a:buChar char="•"/>
              <a:defRPr b="0" i="0" sz="4200" u="none" cap="none" strike="noStrike">
                <a:solidFill>
                  <a:srgbClr val="000000"/>
                </a:solidFill>
                <a:latin typeface="Calibri"/>
                <a:ea typeface="Calibri"/>
                <a:cs typeface="Calibri"/>
                <a:sym typeface="Calibri"/>
              </a:defRPr>
            </a:lvl2pPr>
            <a:lvl3pPr lvl="2" marR="0" rtl="0" algn="l">
              <a:lnSpc>
                <a:spcPct val="90000"/>
              </a:lnSpc>
              <a:spcBef>
                <a:spcPts val="1600"/>
              </a:spcBef>
              <a:spcAft>
                <a:spcPts val="0"/>
              </a:spcAft>
              <a:buClr>
                <a:srgbClr val="000000"/>
              </a:buClr>
              <a:buSzPts val="4200"/>
              <a:buFont typeface="Arial"/>
              <a:buChar char="•"/>
              <a:defRPr b="0" i="0" sz="4200" u="none" cap="none" strike="noStrike">
                <a:solidFill>
                  <a:srgbClr val="000000"/>
                </a:solidFill>
                <a:latin typeface="Calibri"/>
                <a:ea typeface="Calibri"/>
                <a:cs typeface="Calibri"/>
                <a:sym typeface="Calibri"/>
              </a:defRPr>
            </a:lvl3pPr>
            <a:lvl4pPr lvl="3" marR="0" rtl="0" algn="l">
              <a:lnSpc>
                <a:spcPct val="90000"/>
              </a:lnSpc>
              <a:spcBef>
                <a:spcPts val="1600"/>
              </a:spcBef>
              <a:spcAft>
                <a:spcPts val="0"/>
              </a:spcAft>
              <a:buClr>
                <a:srgbClr val="000000"/>
              </a:buClr>
              <a:buSzPts val="4200"/>
              <a:buFont typeface="Arial"/>
              <a:buChar char="•"/>
              <a:defRPr b="0" i="0" sz="4200" u="none" cap="none" strike="noStrike">
                <a:solidFill>
                  <a:srgbClr val="000000"/>
                </a:solidFill>
                <a:latin typeface="Calibri"/>
                <a:ea typeface="Calibri"/>
                <a:cs typeface="Calibri"/>
                <a:sym typeface="Calibri"/>
              </a:defRPr>
            </a:lvl4pPr>
            <a:lvl5pPr lvl="4" marR="0" rtl="0" algn="l">
              <a:lnSpc>
                <a:spcPct val="90000"/>
              </a:lnSpc>
              <a:spcBef>
                <a:spcPts val="1600"/>
              </a:spcBef>
              <a:spcAft>
                <a:spcPts val="0"/>
              </a:spcAft>
              <a:buClr>
                <a:srgbClr val="000000"/>
              </a:buClr>
              <a:buSzPts val="4200"/>
              <a:buFont typeface="Arial"/>
              <a:buChar char="•"/>
              <a:defRPr b="0" i="0" sz="4200" u="none" cap="none" strike="noStrike">
                <a:solidFill>
                  <a:srgbClr val="000000"/>
                </a:solidFill>
                <a:latin typeface="Calibri"/>
                <a:ea typeface="Calibri"/>
                <a:cs typeface="Calibri"/>
                <a:sym typeface="Calibri"/>
              </a:defRPr>
            </a:lvl5pPr>
            <a:lvl6pPr lvl="5" marR="0" rtl="0" algn="l">
              <a:lnSpc>
                <a:spcPct val="90000"/>
              </a:lnSpc>
              <a:spcBef>
                <a:spcPts val="1600"/>
              </a:spcBef>
              <a:spcAft>
                <a:spcPts val="0"/>
              </a:spcAft>
              <a:buClr>
                <a:srgbClr val="000000"/>
              </a:buClr>
              <a:buSzPts val="4200"/>
              <a:buFont typeface="Arial"/>
              <a:buChar char="•"/>
              <a:defRPr b="0" i="0" sz="4200" u="none" cap="none" strike="noStrike">
                <a:solidFill>
                  <a:srgbClr val="000000"/>
                </a:solidFill>
                <a:latin typeface="Calibri"/>
                <a:ea typeface="Calibri"/>
                <a:cs typeface="Calibri"/>
                <a:sym typeface="Calibri"/>
              </a:defRPr>
            </a:lvl6pPr>
            <a:lvl7pPr lvl="6" marR="0" rtl="0" algn="l">
              <a:lnSpc>
                <a:spcPct val="90000"/>
              </a:lnSpc>
              <a:spcBef>
                <a:spcPts val="1600"/>
              </a:spcBef>
              <a:spcAft>
                <a:spcPts val="0"/>
              </a:spcAft>
              <a:buClr>
                <a:srgbClr val="000000"/>
              </a:buClr>
              <a:buSzPts val="4200"/>
              <a:buFont typeface="Arial"/>
              <a:buChar char="•"/>
              <a:defRPr b="0" i="0" sz="4200" u="none" cap="none" strike="noStrike">
                <a:solidFill>
                  <a:srgbClr val="000000"/>
                </a:solidFill>
                <a:latin typeface="Calibri"/>
                <a:ea typeface="Calibri"/>
                <a:cs typeface="Calibri"/>
                <a:sym typeface="Calibri"/>
              </a:defRPr>
            </a:lvl7pPr>
            <a:lvl8pPr lvl="7" marR="0" rtl="0" algn="l">
              <a:lnSpc>
                <a:spcPct val="90000"/>
              </a:lnSpc>
              <a:spcBef>
                <a:spcPts val="1600"/>
              </a:spcBef>
              <a:spcAft>
                <a:spcPts val="0"/>
              </a:spcAft>
              <a:buClr>
                <a:srgbClr val="000000"/>
              </a:buClr>
              <a:buSzPts val="4200"/>
              <a:buFont typeface="Arial"/>
              <a:buChar char="•"/>
              <a:defRPr b="0" i="0" sz="4200" u="none" cap="none" strike="noStrike">
                <a:solidFill>
                  <a:srgbClr val="000000"/>
                </a:solidFill>
                <a:latin typeface="Calibri"/>
                <a:ea typeface="Calibri"/>
                <a:cs typeface="Calibri"/>
                <a:sym typeface="Calibri"/>
              </a:defRPr>
            </a:lvl8pPr>
            <a:lvl9pPr lvl="8" marR="0" rtl="0" algn="l">
              <a:lnSpc>
                <a:spcPct val="90000"/>
              </a:lnSpc>
              <a:spcBef>
                <a:spcPts val="1600"/>
              </a:spcBef>
              <a:spcAft>
                <a:spcPts val="0"/>
              </a:spcAft>
              <a:buClr>
                <a:srgbClr val="000000"/>
              </a:buClr>
              <a:buSzPts val="4200"/>
              <a:buFont typeface="Arial"/>
              <a:buChar char="•"/>
              <a:defRPr b="0" i="0" sz="4200" u="none" cap="none" strike="noStrike">
                <a:solidFill>
                  <a:srgbClr val="000000"/>
                </a:solidFill>
                <a:latin typeface="Calibri"/>
                <a:ea typeface="Calibri"/>
                <a:cs typeface="Calibri"/>
                <a:sym typeface="Calibri"/>
              </a:defRPr>
            </a:lvl9pPr>
          </a:lstStyle>
          <a:p/>
        </p:txBody>
      </p:sp>
      <p:sp>
        <p:nvSpPr>
          <p:cNvPr id="358" name="Google Shape;358;p61"/>
          <p:cNvSpPr txBox="1"/>
          <p:nvPr>
            <p:ph type="title"/>
          </p:nvPr>
        </p:nvSpPr>
        <p:spPr>
          <a:xfrm>
            <a:off x="1350000" y="929312"/>
            <a:ext cx="12366000" cy="664800"/>
          </a:xfrm>
          <a:prstGeom prst="rect">
            <a:avLst/>
          </a:prstGeom>
          <a:noFill/>
          <a:ln>
            <a:noFill/>
          </a:ln>
        </p:spPr>
        <p:txBody>
          <a:bodyPr anchorCtr="0" anchor="t" bIns="0" lIns="0" spcFirstLastPara="1" rIns="0" wrap="square" tIns="0">
            <a:normAutofit/>
          </a:bodyPr>
          <a:lstStyle>
            <a:lvl1pPr lvl="0" rtl="0" algn="l">
              <a:lnSpc>
                <a:spcPct val="90000"/>
              </a:lnSpc>
              <a:spcBef>
                <a:spcPts val="0"/>
              </a:spcBef>
              <a:spcAft>
                <a:spcPts val="0"/>
              </a:spcAft>
              <a:buClr>
                <a:srgbClr val="000000"/>
              </a:buClr>
              <a:buSzPts val="4800"/>
              <a:buFont typeface="Arial"/>
              <a:buNone/>
              <a:defRPr sz="4800">
                <a:latin typeface="Arial"/>
                <a:ea typeface="Arial"/>
                <a:cs typeface="Arial"/>
                <a:sym typeface="Arial"/>
              </a:defRPr>
            </a:lvl1pPr>
            <a:lvl2pPr lvl="1" rtl="0" algn="l">
              <a:lnSpc>
                <a:spcPct val="90000"/>
              </a:lnSpc>
              <a:spcBef>
                <a:spcPts val="0"/>
              </a:spcBef>
              <a:spcAft>
                <a:spcPts val="0"/>
              </a:spcAft>
              <a:buClr>
                <a:srgbClr val="000000"/>
              </a:buClr>
              <a:buSzPts val="2800"/>
              <a:buNone/>
              <a:defRPr/>
            </a:lvl2pPr>
            <a:lvl3pPr lvl="2" rtl="0" algn="l">
              <a:lnSpc>
                <a:spcPct val="90000"/>
              </a:lnSpc>
              <a:spcBef>
                <a:spcPts val="0"/>
              </a:spcBef>
              <a:spcAft>
                <a:spcPts val="0"/>
              </a:spcAft>
              <a:buClr>
                <a:srgbClr val="000000"/>
              </a:buClr>
              <a:buSzPts val="2800"/>
              <a:buNone/>
              <a:defRPr/>
            </a:lvl3pPr>
            <a:lvl4pPr lvl="3" rtl="0" algn="l">
              <a:lnSpc>
                <a:spcPct val="90000"/>
              </a:lnSpc>
              <a:spcBef>
                <a:spcPts val="0"/>
              </a:spcBef>
              <a:spcAft>
                <a:spcPts val="0"/>
              </a:spcAft>
              <a:buClr>
                <a:srgbClr val="000000"/>
              </a:buClr>
              <a:buSzPts val="2800"/>
              <a:buNone/>
              <a:defRPr/>
            </a:lvl4pPr>
            <a:lvl5pPr lvl="4" rtl="0" algn="l">
              <a:lnSpc>
                <a:spcPct val="90000"/>
              </a:lnSpc>
              <a:spcBef>
                <a:spcPts val="0"/>
              </a:spcBef>
              <a:spcAft>
                <a:spcPts val="0"/>
              </a:spcAft>
              <a:buClr>
                <a:srgbClr val="000000"/>
              </a:buClr>
              <a:buSzPts val="2800"/>
              <a:buNone/>
              <a:defRPr/>
            </a:lvl5pPr>
            <a:lvl6pPr lvl="5" rtl="0" algn="l">
              <a:lnSpc>
                <a:spcPct val="90000"/>
              </a:lnSpc>
              <a:spcBef>
                <a:spcPts val="0"/>
              </a:spcBef>
              <a:spcAft>
                <a:spcPts val="0"/>
              </a:spcAft>
              <a:buClr>
                <a:srgbClr val="000000"/>
              </a:buClr>
              <a:buSzPts val="2800"/>
              <a:buNone/>
              <a:defRPr/>
            </a:lvl6pPr>
            <a:lvl7pPr lvl="6" rtl="0" algn="l">
              <a:lnSpc>
                <a:spcPct val="90000"/>
              </a:lnSpc>
              <a:spcBef>
                <a:spcPts val="0"/>
              </a:spcBef>
              <a:spcAft>
                <a:spcPts val="0"/>
              </a:spcAft>
              <a:buClr>
                <a:srgbClr val="000000"/>
              </a:buClr>
              <a:buSzPts val="2800"/>
              <a:buNone/>
              <a:defRPr/>
            </a:lvl7pPr>
            <a:lvl8pPr lvl="7" rtl="0" algn="l">
              <a:lnSpc>
                <a:spcPct val="90000"/>
              </a:lnSpc>
              <a:spcBef>
                <a:spcPts val="0"/>
              </a:spcBef>
              <a:spcAft>
                <a:spcPts val="0"/>
              </a:spcAft>
              <a:buClr>
                <a:srgbClr val="000000"/>
              </a:buClr>
              <a:buSzPts val="2800"/>
              <a:buNone/>
              <a:defRPr/>
            </a:lvl8pPr>
            <a:lvl9pPr lvl="8" rtl="0" algn="l">
              <a:lnSpc>
                <a:spcPct val="90000"/>
              </a:lnSpc>
              <a:spcBef>
                <a:spcPts val="0"/>
              </a:spcBef>
              <a:spcAft>
                <a:spcPts val="0"/>
              </a:spcAft>
              <a:buClr>
                <a:srgbClr val="000000"/>
              </a:buClr>
              <a:buSzPts val="2800"/>
              <a:buNone/>
              <a:defRPr/>
            </a:lvl9pPr>
          </a:lstStyle>
          <a:p/>
        </p:txBody>
      </p:sp>
      <p:sp>
        <p:nvSpPr>
          <p:cNvPr id="359" name="Google Shape;359;p61"/>
          <p:cNvSpPr txBox="1"/>
          <p:nvPr>
            <p:ph idx="12" type="sldNum"/>
          </p:nvPr>
        </p:nvSpPr>
        <p:spPr>
          <a:xfrm>
            <a:off x="8839200" y="9258300"/>
            <a:ext cx="4267200" cy="415500"/>
          </a:xfrm>
          <a:prstGeom prst="rect">
            <a:avLst/>
          </a:prstGeom>
          <a:noFill/>
          <a:ln>
            <a:noFill/>
          </a:ln>
        </p:spPr>
        <p:txBody>
          <a:bodyPr anchorCtr="0" anchor="ctr" bIns="68550" lIns="68550" spcFirstLastPara="1" rIns="68550" wrap="square" tIns="68550">
            <a:spAutoFit/>
          </a:bodyPr>
          <a:lstStyle>
            <a:lvl1pPr indent="0" lvl="0" marL="0" marR="0" rtl="0" algn="r">
              <a:lnSpc>
                <a:spcPct val="100000"/>
              </a:lnSpc>
              <a:spcBef>
                <a:spcPts val="0"/>
              </a:spcBef>
              <a:spcAft>
                <a:spcPts val="0"/>
              </a:spcAft>
              <a:buClr>
                <a:srgbClr val="000000"/>
              </a:buClr>
              <a:buSzPts val="1800"/>
              <a:buFont typeface="Calibri"/>
              <a:buNone/>
              <a:defRPr b="0" i="0" sz="18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800"/>
              <a:buFont typeface="Calibri"/>
              <a:buNone/>
              <a:defRPr b="0" i="0" sz="18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800"/>
              <a:buFont typeface="Calibri"/>
              <a:buNone/>
              <a:defRPr b="0" i="0" sz="18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800"/>
              <a:buFont typeface="Calibri"/>
              <a:buNone/>
              <a:defRPr b="0" i="0" sz="18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800"/>
              <a:buFont typeface="Calibri"/>
              <a:buNone/>
              <a:defRPr b="0" i="0" sz="18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800"/>
              <a:buFont typeface="Calibri"/>
              <a:buNone/>
              <a:defRPr b="0" i="0" sz="18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800"/>
              <a:buFont typeface="Calibri"/>
              <a:buNone/>
              <a:defRPr b="0" i="0" sz="18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800"/>
              <a:buFont typeface="Calibri"/>
              <a:buNone/>
              <a:defRPr b="0" i="0" sz="18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800"/>
              <a:buFont typeface="Calibri"/>
              <a:buNone/>
              <a:defRPr b="0" i="0" sz="18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sz="2000"/>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mplate - Image 1 1" showMasterSp="0">
  <p:cSld name="Template - Image_1_1">
    <p:bg>
      <p:bgPr>
        <a:solidFill>
          <a:srgbClr val="FFFFFF"/>
        </a:solidFill>
      </p:bgPr>
    </p:bg>
    <p:spTree>
      <p:nvGrpSpPr>
        <p:cNvPr id="360" name="Shape 360"/>
        <p:cNvGrpSpPr/>
        <p:nvPr/>
      </p:nvGrpSpPr>
      <p:grpSpPr>
        <a:xfrm>
          <a:off x="0" y="0"/>
          <a:ext cx="0" cy="0"/>
          <a:chOff x="0" y="0"/>
          <a:chExt cx="0" cy="0"/>
        </a:xfrm>
      </p:grpSpPr>
      <p:pic>
        <p:nvPicPr>
          <p:cNvPr descr="Billede 8" id="361" name="Google Shape;361;p62"/>
          <p:cNvPicPr preferRelativeResize="0"/>
          <p:nvPr/>
        </p:nvPicPr>
        <p:blipFill rotWithShape="1">
          <a:blip r:embed="rId2">
            <a:alphaModFix/>
          </a:blip>
          <a:srcRect b="0" l="0" r="0" t="0"/>
          <a:stretch/>
        </p:blipFill>
        <p:spPr>
          <a:xfrm>
            <a:off x="15671008" y="545306"/>
            <a:ext cx="1907382" cy="854870"/>
          </a:xfrm>
          <a:prstGeom prst="rect">
            <a:avLst/>
          </a:prstGeom>
          <a:noFill/>
          <a:ln>
            <a:noFill/>
          </a:ln>
        </p:spPr>
      </p:pic>
      <p:cxnSp>
        <p:nvCxnSpPr>
          <p:cNvPr id="362" name="Google Shape;362;p62"/>
          <p:cNvCxnSpPr/>
          <p:nvPr/>
        </p:nvCxnSpPr>
        <p:spPr>
          <a:xfrm>
            <a:off x="1281112" y="1912144"/>
            <a:ext cx="5886600" cy="0"/>
          </a:xfrm>
          <a:prstGeom prst="straightConnector1">
            <a:avLst/>
          </a:prstGeom>
          <a:noFill/>
          <a:ln cap="flat" cmpd="sng" w="25400">
            <a:solidFill>
              <a:srgbClr val="F8991D"/>
            </a:solidFill>
            <a:prstDash val="solid"/>
            <a:miter lim="8000"/>
            <a:headEnd len="sm" w="sm" type="none"/>
            <a:tailEnd len="sm" w="sm" type="none"/>
          </a:ln>
        </p:spPr>
      </p:cxnSp>
      <p:sp>
        <p:nvSpPr>
          <p:cNvPr id="363" name="Google Shape;363;p62"/>
          <p:cNvSpPr/>
          <p:nvPr/>
        </p:nvSpPr>
        <p:spPr>
          <a:xfrm rot="2700000">
            <a:off x="17306877" y="4148158"/>
            <a:ext cx="1964631" cy="1964631"/>
          </a:xfrm>
          <a:custGeom>
            <a:rect b="b" l="l" r="r" t="t"/>
            <a:pathLst>
              <a:path extrusionOk="0" h="21600" w="21600">
                <a:moveTo>
                  <a:pt x="0" y="21600"/>
                </a:moveTo>
                <a:lnTo>
                  <a:pt x="21600" y="21600"/>
                </a:lnTo>
                <a:lnTo>
                  <a:pt x="0" y="0"/>
                </a:lnTo>
                <a:close/>
              </a:path>
            </a:pathLst>
          </a:custGeom>
          <a:solidFill>
            <a:srgbClr val="F7941E"/>
          </a:solidFill>
          <a:ln>
            <a:noFill/>
          </a:ln>
        </p:spPr>
        <p:txBody>
          <a:bodyPr anchorCtr="0" anchor="ctr" bIns="68550" lIns="68550" spcFirstLastPara="1" rIns="68550" wrap="square" tIns="68550">
            <a:noAutofit/>
          </a:bodyPr>
          <a:lstStyle/>
          <a:p>
            <a:pPr indent="0" lvl="0" marL="0" marR="0" rtl="0" algn="ctr">
              <a:lnSpc>
                <a:spcPct val="100000"/>
              </a:lnSpc>
              <a:spcBef>
                <a:spcPts val="0"/>
              </a:spcBef>
              <a:spcAft>
                <a:spcPts val="0"/>
              </a:spcAft>
              <a:buClr>
                <a:srgbClr val="F26531"/>
              </a:buClr>
              <a:buSzPts val="2800"/>
              <a:buFont typeface="Calibri"/>
              <a:buNone/>
            </a:pPr>
            <a:r>
              <a:t/>
            </a:r>
            <a:endParaRPr b="0" i="0" sz="2800" u="none" cap="none" strike="noStrike">
              <a:solidFill>
                <a:srgbClr val="000000"/>
              </a:solidFill>
              <a:latin typeface="Calibri"/>
              <a:ea typeface="Calibri"/>
              <a:cs typeface="Calibri"/>
              <a:sym typeface="Calibri"/>
            </a:endParaRPr>
          </a:p>
        </p:txBody>
      </p:sp>
      <p:sp>
        <p:nvSpPr>
          <p:cNvPr id="364" name="Google Shape;364;p62"/>
          <p:cNvSpPr/>
          <p:nvPr>
            <p:ph idx="2" type="pic"/>
          </p:nvPr>
        </p:nvSpPr>
        <p:spPr>
          <a:xfrm>
            <a:off x="1349998" y="2591998"/>
            <a:ext cx="14310000" cy="7257600"/>
          </a:xfrm>
          <a:prstGeom prst="rect">
            <a:avLst/>
          </a:prstGeom>
          <a:noFill/>
          <a:ln>
            <a:noFill/>
          </a:ln>
        </p:spPr>
      </p:sp>
      <p:sp>
        <p:nvSpPr>
          <p:cNvPr id="365" name="Google Shape;365;p62"/>
          <p:cNvSpPr txBox="1"/>
          <p:nvPr>
            <p:ph type="title"/>
          </p:nvPr>
        </p:nvSpPr>
        <p:spPr>
          <a:xfrm>
            <a:off x="1350000" y="929312"/>
            <a:ext cx="12366000" cy="664800"/>
          </a:xfrm>
          <a:prstGeom prst="rect">
            <a:avLst/>
          </a:prstGeom>
          <a:noFill/>
          <a:ln>
            <a:noFill/>
          </a:ln>
        </p:spPr>
        <p:txBody>
          <a:bodyPr anchorCtr="0" anchor="t" bIns="0" lIns="0" spcFirstLastPara="1" rIns="0" wrap="square" tIns="0">
            <a:normAutofit/>
          </a:bodyPr>
          <a:lstStyle>
            <a:lvl1pPr lvl="0" rtl="0" algn="l">
              <a:lnSpc>
                <a:spcPct val="90000"/>
              </a:lnSpc>
              <a:spcBef>
                <a:spcPts val="0"/>
              </a:spcBef>
              <a:spcAft>
                <a:spcPts val="0"/>
              </a:spcAft>
              <a:buClr>
                <a:srgbClr val="000000"/>
              </a:buClr>
              <a:buSzPts val="4800"/>
              <a:buFont typeface="Arial"/>
              <a:buNone/>
              <a:defRPr sz="4800">
                <a:latin typeface="Arial"/>
                <a:ea typeface="Arial"/>
                <a:cs typeface="Arial"/>
                <a:sym typeface="Arial"/>
              </a:defRPr>
            </a:lvl1pPr>
            <a:lvl2pPr lvl="1" rtl="0" algn="l">
              <a:lnSpc>
                <a:spcPct val="90000"/>
              </a:lnSpc>
              <a:spcBef>
                <a:spcPts val="0"/>
              </a:spcBef>
              <a:spcAft>
                <a:spcPts val="0"/>
              </a:spcAft>
              <a:buClr>
                <a:srgbClr val="000000"/>
              </a:buClr>
              <a:buSzPts val="2800"/>
              <a:buNone/>
              <a:defRPr/>
            </a:lvl2pPr>
            <a:lvl3pPr lvl="2" rtl="0" algn="l">
              <a:lnSpc>
                <a:spcPct val="90000"/>
              </a:lnSpc>
              <a:spcBef>
                <a:spcPts val="0"/>
              </a:spcBef>
              <a:spcAft>
                <a:spcPts val="0"/>
              </a:spcAft>
              <a:buClr>
                <a:srgbClr val="000000"/>
              </a:buClr>
              <a:buSzPts val="2800"/>
              <a:buNone/>
              <a:defRPr/>
            </a:lvl3pPr>
            <a:lvl4pPr lvl="3" rtl="0" algn="l">
              <a:lnSpc>
                <a:spcPct val="90000"/>
              </a:lnSpc>
              <a:spcBef>
                <a:spcPts val="0"/>
              </a:spcBef>
              <a:spcAft>
                <a:spcPts val="0"/>
              </a:spcAft>
              <a:buClr>
                <a:srgbClr val="000000"/>
              </a:buClr>
              <a:buSzPts val="2800"/>
              <a:buNone/>
              <a:defRPr/>
            </a:lvl4pPr>
            <a:lvl5pPr lvl="4" rtl="0" algn="l">
              <a:lnSpc>
                <a:spcPct val="90000"/>
              </a:lnSpc>
              <a:spcBef>
                <a:spcPts val="0"/>
              </a:spcBef>
              <a:spcAft>
                <a:spcPts val="0"/>
              </a:spcAft>
              <a:buClr>
                <a:srgbClr val="000000"/>
              </a:buClr>
              <a:buSzPts val="2800"/>
              <a:buNone/>
              <a:defRPr/>
            </a:lvl5pPr>
            <a:lvl6pPr lvl="5" rtl="0" algn="l">
              <a:lnSpc>
                <a:spcPct val="90000"/>
              </a:lnSpc>
              <a:spcBef>
                <a:spcPts val="0"/>
              </a:spcBef>
              <a:spcAft>
                <a:spcPts val="0"/>
              </a:spcAft>
              <a:buClr>
                <a:srgbClr val="000000"/>
              </a:buClr>
              <a:buSzPts val="2800"/>
              <a:buNone/>
              <a:defRPr/>
            </a:lvl6pPr>
            <a:lvl7pPr lvl="6" rtl="0" algn="l">
              <a:lnSpc>
                <a:spcPct val="90000"/>
              </a:lnSpc>
              <a:spcBef>
                <a:spcPts val="0"/>
              </a:spcBef>
              <a:spcAft>
                <a:spcPts val="0"/>
              </a:spcAft>
              <a:buClr>
                <a:srgbClr val="000000"/>
              </a:buClr>
              <a:buSzPts val="2800"/>
              <a:buNone/>
              <a:defRPr/>
            </a:lvl7pPr>
            <a:lvl8pPr lvl="7" rtl="0" algn="l">
              <a:lnSpc>
                <a:spcPct val="90000"/>
              </a:lnSpc>
              <a:spcBef>
                <a:spcPts val="0"/>
              </a:spcBef>
              <a:spcAft>
                <a:spcPts val="0"/>
              </a:spcAft>
              <a:buClr>
                <a:srgbClr val="000000"/>
              </a:buClr>
              <a:buSzPts val="2800"/>
              <a:buNone/>
              <a:defRPr/>
            </a:lvl8pPr>
            <a:lvl9pPr lvl="8" rtl="0" algn="l">
              <a:lnSpc>
                <a:spcPct val="90000"/>
              </a:lnSpc>
              <a:spcBef>
                <a:spcPts val="0"/>
              </a:spcBef>
              <a:spcAft>
                <a:spcPts val="0"/>
              </a:spcAft>
              <a:buClr>
                <a:srgbClr val="000000"/>
              </a:buClr>
              <a:buSzPts val="2800"/>
              <a:buNone/>
              <a:defRPr/>
            </a:lvl9pPr>
          </a:lstStyle>
          <a:p/>
        </p:txBody>
      </p:sp>
      <p:sp>
        <p:nvSpPr>
          <p:cNvPr id="366" name="Google Shape;366;p62"/>
          <p:cNvSpPr txBox="1"/>
          <p:nvPr>
            <p:ph idx="12" type="sldNum"/>
          </p:nvPr>
        </p:nvSpPr>
        <p:spPr>
          <a:xfrm>
            <a:off x="8839200" y="9258300"/>
            <a:ext cx="4267200" cy="415500"/>
          </a:xfrm>
          <a:prstGeom prst="rect">
            <a:avLst/>
          </a:prstGeom>
          <a:noFill/>
          <a:ln>
            <a:noFill/>
          </a:ln>
        </p:spPr>
        <p:txBody>
          <a:bodyPr anchorCtr="0" anchor="ctr" bIns="68550" lIns="68550" spcFirstLastPara="1" rIns="68550" wrap="square" tIns="68550">
            <a:spAutoFit/>
          </a:bodyPr>
          <a:lstStyle>
            <a:lvl1pPr indent="0" lvl="0" marL="0" marR="0" rtl="0" algn="r">
              <a:lnSpc>
                <a:spcPct val="100000"/>
              </a:lnSpc>
              <a:spcBef>
                <a:spcPts val="0"/>
              </a:spcBef>
              <a:spcAft>
                <a:spcPts val="0"/>
              </a:spcAft>
              <a:buClr>
                <a:srgbClr val="000000"/>
              </a:buClr>
              <a:buSzPts val="1800"/>
              <a:buFont typeface="Calibri"/>
              <a:buNone/>
              <a:defRPr b="0" i="0" sz="18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800"/>
              <a:buFont typeface="Calibri"/>
              <a:buNone/>
              <a:defRPr b="0" i="0" sz="18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800"/>
              <a:buFont typeface="Calibri"/>
              <a:buNone/>
              <a:defRPr b="0" i="0" sz="18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800"/>
              <a:buFont typeface="Calibri"/>
              <a:buNone/>
              <a:defRPr b="0" i="0" sz="18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800"/>
              <a:buFont typeface="Calibri"/>
              <a:buNone/>
              <a:defRPr b="0" i="0" sz="18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800"/>
              <a:buFont typeface="Calibri"/>
              <a:buNone/>
              <a:defRPr b="0" i="0" sz="18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800"/>
              <a:buFont typeface="Calibri"/>
              <a:buNone/>
              <a:defRPr b="0" i="0" sz="18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800"/>
              <a:buFont typeface="Calibri"/>
              <a:buNone/>
              <a:defRPr b="0" i="0" sz="18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800"/>
              <a:buFont typeface="Calibri"/>
              <a:buNone/>
              <a:defRPr b="0" i="0" sz="18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sz="200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18" Type="http://schemas.openxmlformats.org/officeDocument/2006/relationships/theme" Target="../theme/theme3.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8.xml"/><Relationship Id="rId10" Type="http://schemas.openxmlformats.org/officeDocument/2006/relationships/slideLayout" Target="../slideLayouts/slideLayout27.xml"/><Relationship Id="rId12" Type="http://schemas.openxmlformats.org/officeDocument/2006/relationships/theme" Target="../theme/theme5.xml"/><Relationship Id="rId1" Type="http://schemas.openxmlformats.org/officeDocument/2006/relationships/slideLayout" Target="../slideLayouts/slideLayout18.xml"/><Relationship Id="rId2" Type="http://schemas.openxmlformats.org/officeDocument/2006/relationships/slideLayout" Target="../slideLayouts/slideLayout19.xml"/><Relationship Id="rId3" Type="http://schemas.openxmlformats.org/officeDocument/2006/relationships/slideLayout" Target="../slideLayouts/slideLayout20.xml"/><Relationship Id="rId4" Type="http://schemas.openxmlformats.org/officeDocument/2006/relationships/slideLayout" Target="../slideLayouts/slideLayout21.xml"/><Relationship Id="rId9" Type="http://schemas.openxmlformats.org/officeDocument/2006/relationships/slideLayout" Target="../slideLayouts/slideLayout26.xml"/><Relationship Id="rId5" Type="http://schemas.openxmlformats.org/officeDocument/2006/relationships/slideLayout" Target="../slideLayouts/slideLayout22.xml"/><Relationship Id="rId6" Type="http://schemas.openxmlformats.org/officeDocument/2006/relationships/slideLayout" Target="../slideLayouts/slideLayout23.xml"/><Relationship Id="rId7" Type="http://schemas.openxmlformats.org/officeDocument/2006/relationships/slideLayout" Target="../slideLayouts/slideLayout24.xml"/><Relationship Id="rId8"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9.xml"/><Relationship Id="rId10" Type="http://schemas.openxmlformats.org/officeDocument/2006/relationships/slideLayout" Target="../slideLayouts/slideLayout38.xml"/><Relationship Id="rId12" Type="http://schemas.openxmlformats.org/officeDocument/2006/relationships/theme" Target="../theme/theme4.xml"/><Relationship Id="rId1" Type="http://schemas.openxmlformats.org/officeDocument/2006/relationships/slideLayout" Target="../slideLayouts/slideLayout29.xml"/><Relationship Id="rId2" Type="http://schemas.openxmlformats.org/officeDocument/2006/relationships/slideLayout" Target="../slideLayouts/slideLayout30.xml"/><Relationship Id="rId3" Type="http://schemas.openxmlformats.org/officeDocument/2006/relationships/slideLayout" Target="../slideLayouts/slideLayout31.xml"/><Relationship Id="rId4" Type="http://schemas.openxmlformats.org/officeDocument/2006/relationships/slideLayout" Target="../slideLayouts/slideLayout32.xml"/><Relationship Id="rId9" Type="http://schemas.openxmlformats.org/officeDocument/2006/relationships/slideLayout" Target="../slideLayouts/slideLayout37.xml"/><Relationship Id="rId5" Type="http://schemas.openxmlformats.org/officeDocument/2006/relationships/slideLayout" Target="../slideLayouts/slideLayout33.xml"/><Relationship Id="rId6" Type="http://schemas.openxmlformats.org/officeDocument/2006/relationships/slideLayout" Target="../slideLayouts/slideLayout34.xml"/><Relationship Id="rId7" Type="http://schemas.openxmlformats.org/officeDocument/2006/relationships/slideLayout" Target="../slideLayouts/slideLayout35.xml"/><Relationship Id="rId8"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20" Type="http://schemas.openxmlformats.org/officeDocument/2006/relationships/theme" Target="../theme/theme2.xml"/><Relationship Id="rId11" Type="http://schemas.openxmlformats.org/officeDocument/2006/relationships/slideLayout" Target="../slideLayouts/slideLayout50.xml"/><Relationship Id="rId10" Type="http://schemas.openxmlformats.org/officeDocument/2006/relationships/slideLayout" Target="../slideLayouts/slideLayout49.xml"/><Relationship Id="rId13" Type="http://schemas.openxmlformats.org/officeDocument/2006/relationships/slideLayout" Target="../slideLayouts/slideLayout52.xml"/><Relationship Id="rId12" Type="http://schemas.openxmlformats.org/officeDocument/2006/relationships/slideLayout" Target="../slideLayouts/slideLayout51.xml"/><Relationship Id="rId1" Type="http://schemas.openxmlformats.org/officeDocument/2006/relationships/slideLayout" Target="../slideLayouts/slideLayout40.xml"/><Relationship Id="rId2" Type="http://schemas.openxmlformats.org/officeDocument/2006/relationships/slideLayout" Target="../slideLayouts/slideLayout41.xml"/><Relationship Id="rId3" Type="http://schemas.openxmlformats.org/officeDocument/2006/relationships/slideLayout" Target="../slideLayouts/slideLayout42.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5" Type="http://schemas.openxmlformats.org/officeDocument/2006/relationships/slideLayout" Target="../slideLayouts/slideLayout54.xml"/><Relationship Id="rId14" Type="http://schemas.openxmlformats.org/officeDocument/2006/relationships/slideLayout" Target="../slideLayouts/slideLayout53.xml"/><Relationship Id="rId17" Type="http://schemas.openxmlformats.org/officeDocument/2006/relationships/slideLayout" Target="../slideLayouts/slideLayout56.xml"/><Relationship Id="rId16" Type="http://schemas.openxmlformats.org/officeDocument/2006/relationships/slideLayout" Target="../slideLayouts/slideLayout55.xml"/><Relationship Id="rId5" Type="http://schemas.openxmlformats.org/officeDocument/2006/relationships/slideLayout" Target="../slideLayouts/slideLayout44.xml"/><Relationship Id="rId19" Type="http://schemas.openxmlformats.org/officeDocument/2006/relationships/slideLayout" Target="../slideLayouts/slideLayout58.xml"/><Relationship Id="rId6" Type="http://schemas.openxmlformats.org/officeDocument/2006/relationships/slideLayout" Target="../slideLayouts/slideLayout45.xml"/><Relationship Id="rId18" Type="http://schemas.openxmlformats.org/officeDocument/2006/relationships/slideLayout" Target="../slideLayouts/slideLayout57.xml"/><Relationship Id="rId7" Type="http://schemas.openxmlformats.org/officeDocument/2006/relationships/slideLayout" Target="../slideLayouts/slideLayout46.xml"/><Relationship Id="rId8"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6" name="Shape 106"/>
        <p:cNvGrpSpPr/>
        <p:nvPr/>
      </p:nvGrpSpPr>
      <p:grpSpPr>
        <a:xfrm>
          <a:off x="0" y="0"/>
          <a:ext cx="0" cy="0"/>
          <a:chOff x="0" y="0"/>
          <a:chExt cx="0" cy="0"/>
        </a:xfrm>
      </p:grpSpPr>
      <p:sp>
        <p:nvSpPr>
          <p:cNvPr id="107" name="Google Shape;107;p19"/>
          <p:cNvSpPr txBox="1"/>
          <p:nvPr>
            <p:ph type="title"/>
          </p:nvPr>
        </p:nvSpPr>
        <p:spPr>
          <a:xfrm>
            <a:off x="1257300" y="547688"/>
            <a:ext cx="15773400" cy="1988700"/>
          </a:xfrm>
          <a:prstGeom prst="rect">
            <a:avLst/>
          </a:prstGeom>
          <a:noFill/>
          <a:ln>
            <a:noFill/>
          </a:ln>
        </p:spPr>
        <p:txBody>
          <a:bodyPr anchorCtr="0" anchor="ctr" bIns="68550" lIns="137150" spcFirstLastPara="1" rIns="137150" wrap="square" tIns="68550">
            <a:normAutofit/>
          </a:bodyPr>
          <a:lstStyle>
            <a:lvl1pPr lvl="0" marR="0" rtl="0" algn="l">
              <a:lnSpc>
                <a:spcPct val="90000"/>
              </a:lnSpc>
              <a:spcBef>
                <a:spcPts val="0"/>
              </a:spcBef>
              <a:spcAft>
                <a:spcPts val="0"/>
              </a:spcAft>
              <a:buClr>
                <a:schemeClr val="dk1"/>
              </a:buClr>
              <a:buSzPts val="6600"/>
              <a:buFont typeface="Calibri"/>
              <a:buNone/>
              <a:defRPr b="0" i="0" sz="6600" u="none" cap="none" strike="noStrike">
                <a:solidFill>
                  <a:schemeClr val="dk1"/>
                </a:solidFill>
                <a:latin typeface="Calibri"/>
                <a:ea typeface="Calibri"/>
                <a:cs typeface="Calibri"/>
                <a:sym typeface="Calibri"/>
              </a:defRPr>
            </a:lvl1pPr>
            <a:lvl2pPr lvl="1" rtl="0">
              <a:spcBef>
                <a:spcPts val="0"/>
              </a:spcBef>
              <a:spcAft>
                <a:spcPts val="0"/>
              </a:spcAft>
              <a:buSzPts val="2100"/>
              <a:buNone/>
              <a:defRPr sz="2700"/>
            </a:lvl2pPr>
            <a:lvl3pPr lvl="2" rtl="0">
              <a:spcBef>
                <a:spcPts val="0"/>
              </a:spcBef>
              <a:spcAft>
                <a:spcPts val="0"/>
              </a:spcAft>
              <a:buSzPts val="2100"/>
              <a:buNone/>
              <a:defRPr sz="2700"/>
            </a:lvl3pPr>
            <a:lvl4pPr lvl="3" rtl="0">
              <a:spcBef>
                <a:spcPts val="0"/>
              </a:spcBef>
              <a:spcAft>
                <a:spcPts val="0"/>
              </a:spcAft>
              <a:buSzPts val="2100"/>
              <a:buNone/>
              <a:defRPr sz="2700"/>
            </a:lvl4pPr>
            <a:lvl5pPr lvl="4" rtl="0">
              <a:spcBef>
                <a:spcPts val="0"/>
              </a:spcBef>
              <a:spcAft>
                <a:spcPts val="0"/>
              </a:spcAft>
              <a:buSzPts val="2100"/>
              <a:buNone/>
              <a:defRPr sz="2700"/>
            </a:lvl5pPr>
            <a:lvl6pPr lvl="5" rtl="0">
              <a:spcBef>
                <a:spcPts val="0"/>
              </a:spcBef>
              <a:spcAft>
                <a:spcPts val="0"/>
              </a:spcAft>
              <a:buSzPts val="2100"/>
              <a:buNone/>
              <a:defRPr sz="2700"/>
            </a:lvl6pPr>
            <a:lvl7pPr lvl="6" rtl="0">
              <a:spcBef>
                <a:spcPts val="0"/>
              </a:spcBef>
              <a:spcAft>
                <a:spcPts val="0"/>
              </a:spcAft>
              <a:buSzPts val="2100"/>
              <a:buNone/>
              <a:defRPr sz="2700"/>
            </a:lvl7pPr>
            <a:lvl8pPr lvl="7" rtl="0">
              <a:spcBef>
                <a:spcPts val="0"/>
              </a:spcBef>
              <a:spcAft>
                <a:spcPts val="0"/>
              </a:spcAft>
              <a:buSzPts val="2100"/>
              <a:buNone/>
              <a:defRPr sz="2700"/>
            </a:lvl8pPr>
            <a:lvl9pPr lvl="8" rtl="0">
              <a:spcBef>
                <a:spcPts val="0"/>
              </a:spcBef>
              <a:spcAft>
                <a:spcPts val="0"/>
              </a:spcAft>
              <a:buSzPts val="2100"/>
              <a:buNone/>
              <a:defRPr sz="2700"/>
            </a:lvl9pPr>
          </a:lstStyle>
          <a:p/>
        </p:txBody>
      </p:sp>
      <p:sp>
        <p:nvSpPr>
          <p:cNvPr id="108" name="Google Shape;108;p19"/>
          <p:cNvSpPr txBox="1"/>
          <p:nvPr>
            <p:ph idx="1" type="body"/>
          </p:nvPr>
        </p:nvSpPr>
        <p:spPr>
          <a:xfrm>
            <a:off x="1257300" y="2738438"/>
            <a:ext cx="15773400" cy="6526800"/>
          </a:xfrm>
          <a:prstGeom prst="rect">
            <a:avLst/>
          </a:prstGeom>
          <a:noFill/>
          <a:ln>
            <a:noFill/>
          </a:ln>
        </p:spPr>
        <p:txBody>
          <a:bodyPr anchorCtr="0" anchor="t" bIns="68550" lIns="137150" spcFirstLastPara="1" rIns="137150" wrap="square" tIns="68550">
            <a:normAutofit/>
          </a:bodyPr>
          <a:lstStyle>
            <a:lvl1pPr indent="-495300" lvl="0" marL="457200" marR="0" rtl="0" algn="l">
              <a:lnSpc>
                <a:spcPct val="90000"/>
              </a:lnSpc>
              <a:spcBef>
                <a:spcPts val="1500"/>
              </a:spcBef>
              <a:spcAft>
                <a:spcPts val="0"/>
              </a:spcAft>
              <a:buClr>
                <a:schemeClr val="dk1"/>
              </a:buClr>
              <a:buSzPts val="4200"/>
              <a:buFont typeface="Arial"/>
              <a:buChar char="•"/>
              <a:defRPr b="0" i="0" sz="4200" u="none" cap="none" strike="noStrike">
                <a:solidFill>
                  <a:schemeClr val="dk1"/>
                </a:solidFill>
                <a:latin typeface="Calibri"/>
                <a:ea typeface="Calibri"/>
                <a:cs typeface="Calibri"/>
                <a:sym typeface="Calibri"/>
              </a:defRPr>
            </a:lvl1pPr>
            <a:lvl2pPr indent="-457200" lvl="1" marL="914400" marR="0" rtl="0" algn="l">
              <a:lnSpc>
                <a:spcPct val="90000"/>
              </a:lnSpc>
              <a:spcBef>
                <a:spcPts val="8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2pPr>
            <a:lvl3pPr indent="-419100" lvl="2" marL="1371600" marR="0" rtl="0" algn="l">
              <a:lnSpc>
                <a:spcPct val="90000"/>
              </a:lnSpc>
              <a:spcBef>
                <a:spcPts val="800"/>
              </a:spcBef>
              <a:spcAft>
                <a:spcPts val="0"/>
              </a:spcAft>
              <a:buClr>
                <a:schemeClr val="dk1"/>
              </a:buClr>
              <a:buSzPts val="3000"/>
              <a:buFont typeface="Arial"/>
              <a:buChar char="•"/>
              <a:defRPr b="0" i="0" sz="3000" u="none" cap="none" strike="noStrike">
                <a:solidFill>
                  <a:schemeClr val="dk1"/>
                </a:solidFill>
                <a:latin typeface="Calibri"/>
                <a:ea typeface="Calibri"/>
                <a:cs typeface="Calibri"/>
                <a:sym typeface="Calibri"/>
              </a:defRPr>
            </a:lvl3pPr>
            <a:lvl4pPr indent="-400050" lvl="3" marL="1828800" marR="0" rtl="0" algn="l">
              <a:lnSpc>
                <a:spcPct val="90000"/>
              </a:lnSpc>
              <a:spcBef>
                <a:spcPts val="800"/>
              </a:spcBef>
              <a:spcAft>
                <a:spcPts val="0"/>
              </a:spcAft>
              <a:buClr>
                <a:schemeClr val="dk1"/>
              </a:buClr>
              <a:buSzPts val="2700"/>
              <a:buFont typeface="Arial"/>
              <a:buChar char="•"/>
              <a:defRPr b="0" i="0" sz="2700" u="none" cap="none" strike="noStrike">
                <a:solidFill>
                  <a:schemeClr val="dk1"/>
                </a:solidFill>
                <a:latin typeface="Calibri"/>
                <a:ea typeface="Calibri"/>
                <a:cs typeface="Calibri"/>
                <a:sym typeface="Calibri"/>
              </a:defRPr>
            </a:lvl4pPr>
            <a:lvl5pPr indent="-400050" lvl="4" marL="2286000" marR="0" rtl="0" algn="l">
              <a:lnSpc>
                <a:spcPct val="90000"/>
              </a:lnSpc>
              <a:spcBef>
                <a:spcPts val="800"/>
              </a:spcBef>
              <a:spcAft>
                <a:spcPts val="0"/>
              </a:spcAft>
              <a:buClr>
                <a:schemeClr val="dk1"/>
              </a:buClr>
              <a:buSzPts val="2700"/>
              <a:buFont typeface="Arial"/>
              <a:buChar char="•"/>
              <a:defRPr b="0" i="0" sz="2700" u="none" cap="none" strike="noStrike">
                <a:solidFill>
                  <a:schemeClr val="dk1"/>
                </a:solidFill>
                <a:latin typeface="Calibri"/>
                <a:ea typeface="Calibri"/>
                <a:cs typeface="Calibri"/>
                <a:sym typeface="Calibri"/>
              </a:defRPr>
            </a:lvl5pPr>
            <a:lvl6pPr indent="-400050" lvl="5" marL="2743200" marR="0" rtl="0" algn="l">
              <a:lnSpc>
                <a:spcPct val="90000"/>
              </a:lnSpc>
              <a:spcBef>
                <a:spcPts val="800"/>
              </a:spcBef>
              <a:spcAft>
                <a:spcPts val="0"/>
              </a:spcAft>
              <a:buClr>
                <a:schemeClr val="dk1"/>
              </a:buClr>
              <a:buSzPts val="2700"/>
              <a:buFont typeface="Arial"/>
              <a:buChar char="•"/>
              <a:defRPr b="0" i="0" sz="2700" u="none" cap="none" strike="noStrike">
                <a:solidFill>
                  <a:schemeClr val="dk1"/>
                </a:solidFill>
                <a:latin typeface="Calibri"/>
                <a:ea typeface="Calibri"/>
                <a:cs typeface="Calibri"/>
                <a:sym typeface="Calibri"/>
              </a:defRPr>
            </a:lvl6pPr>
            <a:lvl7pPr indent="-400050" lvl="6" marL="3200400" marR="0" rtl="0" algn="l">
              <a:lnSpc>
                <a:spcPct val="90000"/>
              </a:lnSpc>
              <a:spcBef>
                <a:spcPts val="800"/>
              </a:spcBef>
              <a:spcAft>
                <a:spcPts val="0"/>
              </a:spcAft>
              <a:buClr>
                <a:schemeClr val="dk1"/>
              </a:buClr>
              <a:buSzPts val="2700"/>
              <a:buFont typeface="Arial"/>
              <a:buChar char="•"/>
              <a:defRPr b="0" i="0" sz="2700" u="none" cap="none" strike="noStrike">
                <a:solidFill>
                  <a:schemeClr val="dk1"/>
                </a:solidFill>
                <a:latin typeface="Calibri"/>
                <a:ea typeface="Calibri"/>
                <a:cs typeface="Calibri"/>
                <a:sym typeface="Calibri"/>
              </a:defRPr>
            </a:lvl7pPr>
            <a:lvl8pPr indent="-400050" lvl="7" marL="3657600" marR="0" rtl="0" algn="l">
              <a:lnSpc>
                <a:spcPct val="90000"/>
              </a:lnSpc>
              <a:spcBef>
                <a:spcPts val="800"/>
              </a:spcBef>
              <a:spcAft>
                <a:spcPts val="0"/>
              </a:spcAft>
              <a:buClr>
                <a:schemeClr val="dk1"/>
              </a:buClr>
              <a:buSzPts val="2700"/>
              <a:buFont typeface="Arial"/>
              <a:buChar char="•"/>
              <a:defRPr b="0" i="0" sz="2700" u="none" cap="none" strike="noStrike">
                <a:solidFill>
                  <a:schemeClr val="dk1"/>
                </a:solidFill>
                <a:latin typeface="Calibri"/>
                <a:ea typeface="Calibri"/>
                <a:cs typeface="Calibri"/>
                <a:sym typeface="Calibri"/>
              </a:defRPr>
            </a:lvl8pPr>
            <a:lvl9pPr indent="-400050" lvl="8" marL="4114800" marR="0" rtl="0" algn="l">
              <a:lnSpc>
                <a:spcPct val="90000"/>
              </a:lnSpc>
              <a:spcBef>
                <a:spcPts val="800"/>
              </a:spcBef>
              <a:spcAft>
                <a:spcPts val="0"/>
              </a:spcAft>
              <a:buClr>
                <a:schemeClr val="dk1"/>
              </a:buClr>
              <a:buSzPts val="2700"/>
              <a:buFont typeface="Arial"/>
              <a:buChar char="•"/>
              <a:defRPr b="0" i="0" sz="2700" u="none" cap="none" strike="noStrike">
                <a:solidFill>
                  <a:schemeClr val="dk1"/>
                </a:solidFill>
                <a:latin typeface="Calibri"/>
                <a:ea typeface="Calibri"/>
                <a:cs typeface="Calibri"/>
                <a:sym typeface="Calibri"/>
              </a:defRPr>
            </a:lvl9pPr>
          </a:lstStyle>
          <a:p/>
        </p:txBody>
      </p:sp>
      <p:sp>
        <p:nvSpPr>
          <p:cNvPr id="109" name="Google Shape;109;p19"/>
          <p:cNvSpPr txBox="1"/>
          <p:nvPr>
            <p:ph idx="10" type="dt"/>
          </p:nvPr>
        </p:nvSpPr>
        <p:spPr>
          <a:xfrm>
            <a:off x="1257300" y="9534525"/>
            <a:ext cx="4114800" cy="547800"/>
          </a:xfrm>
          <a:prstGeom prst="rect">
            <a:avLst/>
          </a:prstGeom>
          <a:noFill/>
          <a:ln>
            <a:noFill/>
          </a:ln>
        </p:spPr>
        <p:txBody>
          <a:bodyPr anchorCtr="0" anchor="ctr" bIns="68550" lIns="137150" spcFirstLastPara="1" rIns="137150" wrap="square" tIns="68550">
            <a:noAutofit/>
          </a:bodyPr>
          <a:lstStyle>
            <a:lvl1pPr lvl="0" marR="0" rtl="0" algn="l">
              <a:spcBef>
                <a:spcPts val="0"/>
              </a:spcBef>
              <a:spcAft>
                <a:spcPts val="0"/>
              </a:spcAft>
              <a:buSzPts val="2100"/>
              <a:buNone/>
              <a:defRPr b="0" i="0" sz="1800" u="none" cap="none" strike="noStrike">
                <a:solidFill>
                  <a:srgbClr val="888888"/>
                </a:solidFill>
                <a:latin typeface="Calibri"/>
                <a:ea typeface="Calibri"/>
                <a:cs typeface="Calibri"/>
                <a:sym typeface="Calibri"/>
              </a:defRPr>
            </a:lvl1pPr>
            <a:lvl2pPr lvl="1" marR="0" rtl="0" algn="l">
              <a:spcBef>
                <a:spcPts val="0"/>
              </a:spcBef>
              <a:spcAft>
                <a:spcPts val="0"/>
              </a:spcAft>
              <a:buSzPts val="2100"/>
              <a:buNone/>
              <a:defRPr b="0" i="0" sz="2700" u="none" cap="none" strike="noStrike">
                <a:solidFill>
                  <a:schemeClr val="dk1"/>
                </a:solidFill>
                <a:latin typeface="Calibri"/>
                <a:ea typeface="Calibri"/>
                <a:cs typeface="Calibri"/>
                <a:sym typeface="Calibri"/>
              </a:defRPr>
            </a:lvl2pPr>
            <a:lvl3pPr lvl="2" marR="0" rtl="0" algn="l">
              <a:spcBef>
                <a:spcPts val="0"/>
              </a:spcBef>
              <a:spcAft>
                <a:spcPts val="0"/>
              </a:spcAft>
              <a:buSzPts val="2100"/>
              <a:buNone/>
              <a:defRPr b="0" i="0" sz="2700" u="none" cap="none" strike="noStrike">
                <a:solidFill>
                  <a:schemeClr val="dk1"/>
                </a:solidFill>
                <a:latin typeface="Calibri"/>
                <a:ea typeface="Calibri"/>
                <a:cs typeface="Calibri"/>
                <a:sym typeface="Calibri"/>
              </a:defRPr>
            </a:lvl3pPr>
            <a:lvl4pPr lvl="3" marR="0" rtl="0" algn="l">
              <a:spcBef>
                <a:spcPts val="0"/>
              </a:spcBef>
              <a:spcAft>
                <a:spcPts val="0"/>
              </a:spcAft>
              <a:buSzPts val="2100"/>
              <a:buNone/>
              <a:defRPr b="0" i="0" sz="2700" u="none" cap="none" strike="noStrike">
                <a:solidFill>
                  <a:schemeClr val="dk1"/>
                </a:solidFill>
                <a:latin typeface="Calibri"/>
                <a:ea typeface="Calibri"/>
                <a:cs typeface="Calibri"/>
                <a:sym typeface="Calibri"/>
              </a:defRPr>
            </a:lvl4pPr>
            <a:lvl5pPr lvl="4" marR="0" rtl="0" algn="l">
              <a:spcBef>
                <a:spcPts val="0"/>
              </a:spcBef>
              <a:spcAft>
                <a:spcPts val="0"/>
              </a:spcAft>
              <a:buSzPts val="2100"/>
              <a:buNone/>
              <a:defRPr b="0" i="0" sz="2700" u="none" cap="none" strike="noStrike">
                <a:solidFill>
                  <a:schemeClr val="dk1"/>
                </a:solidFill>
                <a:latin typeface="Calibri"/>
                <a:ea typeface="Calibri"/>
                <a:cs typeface="Calibri"/>
                <a:sym typeface="Calibri"/>
              </a:defRPr>
            </a:lvl5pPr>
            <a:lvl6pPr lvl="5" marR="0" rtl="0" algn="l">
              <a:spcBef>
                <a:spcPts val="0"/>
              </a:spcBef>
              <a:spcAft>
                <a:spcPts val="0"/>
              </a:spcAft>
              <a:buSzPts val="2100"/>
              <a:buNone/>
              <a:defRPr b="0" i="0" sz="2700" u="none" cap="none" strike="noStrike">
                <a:solidFill>
                  <a:schemeClr val="dk1"/>
                </a:solidFill>
                <a:latin typeface="Calibri"/>
                <a:ea typeface="Calibri"/>
                <a:cs typeface="Calibri"/>
                <a:sym typeface="Calibri"/>
              </a:defRPr>
            </a:lvl6pPr>
            <a:lvl7pPr lvl="6" marR="0" rtl="0" algn="l">
              <a:spcBef>
                <a:spcPts val="0"/>
              </a:spcBef>
              <a:spcAft>
                <a:spcPts val="0"/>
              </a:spcAft>
              <a:buSzPts val="2100"/>
              <a:buNone/>
              <a:defRPr b="0" i="0" sz="2700" u="none" cap="none" strike="noStrike">
                <a:solidFill>
                  <a:schemeClr val="dk1"/>
                </a:solidFill>
                <a:latin typeface="Calibri"/>
                <a:ea typeface="Calibri"/>
                <a:cs typeface="Calibri"/>
                <a:sym typeface="Calibri"/>
              </a:defRPr>
            </a:lvl7pPr>
            <a:lvl8pPr lvl="7" marR="0" rtl="0" algn="l">
              <a:spcBef>
                <a:spcPts val="0"/>
              </a:spcBef>
              <a:spcAft>
                <a:spcPts val="0"/>
              </a:spcAft>
              <a:buSzPts val="2100"/>
              <a:buNone/>
              <a:defRPr b="0" i="0" sz="2700" u="none" cap="none" strike="noStrike">
                <a:solidFill>
                  <a:schemeClr val="dk1"/>
                </a:solidFill>
                <a:latin typeface="Calibri"/>
                <a:ea typeface="Calibri"/>
                <a:cs typeface="Calibri"/>
                <a:sym typeface="Calibri"/>
              </a:defRPr>
            </a:lvl8pPr>
            <a:lvl9pPr lvl="8" marR="0" rtl="0" algn="l">
              <a:spcBef>
                <a:spcPts val="0"/>
              </a:spcBef>
              <a:spcAft>
                <a:spcPts val="0"/>
              </a:spcAft>
              <a:buSzPts val="2100"/>
              <a:buNone/>
              <a:defRPr b="0" i="0" sz="2700" u="none" cap="none" strike="noStrike">
                <a:solidFill>
                  <a:schemeClr val="dk1"/>
                </a:solidFill>
                <a:latin typeface="Calibri"/>
                <a:ea typeface="Calibri"/>
                <a:cs typeface="Calibri"/>
                <a:sym typeface="Calibri"/>
              </a:defRPr>
            </a:lvl9pPr>
          </a:lstStyle>
          <a:p/>
        </p:txBody>
      </p:sp>
      <p:sp>
        <p:nvSpPr>
          <p:cNvPr id="110" name="Google Shape;110;p19"/>
          <p:cNvSpPr txBox="1"/>
          <p:nvPr>
            <p:ph idx="11" type="ftr"/>
          </p:nvPr>
        </p:nvSpPr>
        <p:spPr>
          <a:xfrm>
            <a:off x="6057900" y="9534525"/>
            <a:ext cx="6172200" cy="547800"/>
          </a:xfrm>
          <a:prstGeom prst="rect">
            <a:avLst/>
          </a:prstGeom>
          <a:noFill/>
          <a:ln>
            <a:noFill/>
          </a:ln>
        </p:spPr>
        <p:txBody>
          <a:bodyPr anchorCtr="0" anchor="ctr" bIns="68550" lIns="137150" spcFirstLastPara="1" rIns="137150" wrap="square" tIns="68550">
            <a:noAutofit/>
          </a:bodyPr>
          <a:lstStyle>
            <a:lvl1pPr lvl="0" marR="0" rtl="0" algn="ctr">
              <a:spcBef>
                <a:spcPts val="0"/>
              </a:spcBef>
              <a:spcAft>
                <a:spcPts val="0"/>
              </a:spcAft>
              <a:buSzPts val="2100"/>
              <a:buNone/>
              <a:defRPr b="0" i="0" sz="1800" u="none" cap="none" strike="noStrike">
                <a:solidFill>
                  <a:srgbClr val="888888"/>
                </a:solidFill>
                <a:latin typeface="Calibri"/>
                <a:ea typeface="Calibri"/>
                <a:cs typeface="Calibri"/>
                <a:sym typeface="Calibri"/>
              </a:defRPr>
            </a:lvl1pPr>
            <a:lvl2pPr lvl="1" marR="0" rtl="0" algn="l">
              <a:spcBef>
                <a:spcPts val="0"/>
              </a:spcBef>
              <a:spcAft>
                <a:spcPts val="0"/>
              </a:spcAft>
              <a:buSzPts val="2100"/>
              <a:buNone/>
              <a:defRPr b="0" i="0" sz="2700" u="none" cap="none" strike="noStrike">
                <a:solidFill>
                  <a:schemeClr val="dk1"/>
                </a:solidFill>
                <a:latin typeface="Calibri"/>
                <a:ea typeface="Calibri"/>
                <a:cs typeface="Calibri"/>
                <a:sym typeface="Calibri"/>
              </a:defRPr>
            </a:lvl2pPr>
            <a:lvl3pPr lvl="2" marR="0" rtl="0" algn="l">
              <a:spcBef>
                <a:spcPts val="0"/>
              </a:spcBef>
              <a:spcAft>
                <a:spcPts val="0"/>
              </a:spcAft>
              <a:buSzPts val="2100"/>
              <a:buNone/>
              <a:defRPr b="0" i="0" sz="2700" u="none" cap="none" strike="noStrike">
                <a:solidFill>
                  <a:schemeClr val="dk1"/>
                </a:solidFill>
                <a:latin typeface="Calibri"/>
                <a:ea typeface="Calibri"/>
                <a:cs typeface="Calibri"/>
                <a:sym typeface="Calibri"/>
              </a:defRPr>
            </a:lvl3pPr>
            <a:lvl4pPr lvl="3" marR="0" rtl="0" algn="l">
              <a:spcBef>
                <a:spcPts val="0"/>
              </a:spcBef>
              <a:spcAft>
                <a:spcPts val="0"/>
              </a:spcAft>
              <a:buSzPts val="2100"/>
              <a:buNone/>
              <a:defRPr b="0" i="0" sz="2700" u="none" cap="none" strike="noStrike">
                <a:solidFill>
                  <a:schemeClr val="dk1"/>
                </a:solidFill>
                <a:latin typeface="Calibri"/>
                <a:ea typeface="Calibri"/>
                <a:cs typeface="Calibri"/>
                <a:sym typeface="Calibri"/>
              </a:defRPr>
            </a:lvl4pPr>
            <a:lvl5pPr lvl="4" marR="0" rtl="0" algn="l">
              <a:spcBef>
                <a:spcPts val="0"/>
              </a:spcBef>
              <a:spcAft>
                <a:spcPts val="0"/>
              </a:spcAft>
              <a:buSzPts val="2100"/>
              <a:buNone/>
              <a:defRPr b="0" i="0" sz="2700" u="none" cap="none" strike="noStrike">
                <a:solidFill>
                  <a:schemeClr val="dk1"/>
                </a:solidFill>
                <a:latin typeface="Calibri"/>
                <a:ea typeface="Calibri"/>
                <a:cs typeface="Calibri"/>
                <a:sym typeface="Calibri"/>
              </a:defRPr>
            </a:lvl5pPr>
            <a:lvl6pPr lvl="5" marR="0" rtl="0" algn="l">
              <a:spcBef>
                <a:spcPts val="0"/>
              </a:spcBef>
              <a:spcAft>
                <a:spcPts val="0"/>
              </a:spcAft>
              <a:buSzPts val="2100"/>
              <a:buNone/>
              <a:defRPr b="0" i="0" sz="2700" u="none" cap="none" strike="noStrike">
                <a:solidFill>
                  <a:schemeClr val="dk1"/>
                </a:solidFill>
                <a:latin typeface="Calibri"/>
                <a:ea typeface="Calibri"/>
                <a:cs typeface="Calibri"/>
                <a:sym typeface="Calibri"/>
              </a:defRPr>
            </a:lvl6pPr>
            <a:lvl7pPr lvl="6" marR="0" rtl="0" algn="l">
              <a:spcBef>
                <a:spcPts val="0"/>
              </a:spcBef>
              <a:spcAft>
                <a:spcPts val="0"/>
              </a:spcAft>
              <a:buSzPts val="2100"/>
              <a:buNone/>
              <a:defRPr b="0" i="0" sz="2700" u="none" cap="none" strike="noStrike">
                <a:solidFill>
                  <a:schemeClr val="dk1"/>
                </a:solidFill>
                <a:latin typeface="Calibri"/>
                <a:ea typeface="Calibri"/>
                <a:cs typeface="Calibri"/>
                <a:sym typeface="Calibri"/>
              </a:defRPr>
            </a:lvl7pPr>
            <a:lvl8pPr lvl="7" marR="0" rtl="0" algn="l">
              <a:spcBef>
                <a:spcPts val="0"/>
              </a:spcBef>
              <a:spcAft>
                <a:spcPts val="0"/>
              </a:spcAft>
              <a:buSzPts val="2100"/>
              <a:buNone/>
              <a:defRPr b="0" i="0" sz="2700" u="none" cap="none" strike="noStrike">
                <a:solidFill>
                  <a:schemeClr val="dk1"/>
                </a:solidFill>
                <a:latin typeface="Calibri"/>
                <a:ea typeface="Calibri"/>
                <a:cs typeface="Calibri"/>
                <a:sym typeface="Calibri"/>
              </a:defRPr>
            </a:lvl8pPr>
            <a:lvl9pPr lvl="8" marR="0" rtl="0" algn="l">
              <a:spcBef>
                <a:spcPts val="0"/>
              </a:spcBef>
              <a:spcAft>
                <a:spcPts val="0"/>
              </a:spcAft>
              <a:buSzPts val="2100"/>
              <a:buNone/>
              <a:defRPr b="0" i="0" sz="2700" u="none" cap="none" strike="noStrike">
                <a:solidFill>
                  <a:schemeClr val="dk1"/>
                </a:solidFill>
                <a:latin typeface="Calibri"/>
                <a:ea typeface="Calibri"/>
                <a:cs typeface="Calibri"/>
                <a:sym typeface="Calibri"/>
              </a:defRPr>
            </a:lvl9pPr>
          </a:lstStyle>
          <a:p/>
        </p:txBody>
      </p:sp>
      <p:sp>
        <p:nvSpPr>
          <p:cNvPr id="111" name="Google Shape;111;p19"/>
          <p:cNvSpPr txBox="1"/>
          <p:nvPr>
            <p:ph idx="12" type="sldNum"/>
          </p:nvPr>
        </p:nvSpPr>
        <p:spPr>
          <a:xfrm>
            <a:off x="12915900" y="9534525"/>
            <a:ext cx="4114800" cy="547800"/>
          </a:xfrm>
          <a:prstGeom prst="rect">
            <a:avLst/>
          </a:prstGeom>
          <a:noFill/>
          <a:ln>
            <a:noFill/>
          </a:ln>
        </p:spPr>
        <p:txBody>
          <a:bodyPr anchorCtr="0" anchor="ctr" bIns="68550" lIns="137150" spcFirstLastPara="1" rIns="137150" wrap="square" tIns="68550">
            <a:noAutofit/>
          </a:bodyPr>
          <a:lstStyle>
            <a:lvl1pPr indent="0" lvl="0" marL="0" marR="0" rtl="0" algn="r">
              <a:spcBef>
                <a:spcPts val="0"/>
              </a:spcBef>
              <a:buNone/>
              <a:defRPr b="0" i="0" sz="1800" u="none" cap="none" strike="noStrike">
                <a:solidFill>
                  <a:srgbClr val="888888"/>
                </a:solidFill>
                <a:latin typeface="Calibri"/>
                <a:ea typeface="Calibri"/>
                <a:cs typeface="Calibri"/>
                <a:sym typeface="Calibri"/>
              </a:defRPr>
            </a:lvl1pPr>
            <a:lvl2pPr indent="0" lvl="1" marL="0" marR="0" rtl="0" algn="r">
              <a:spcBef>
                <a:spcPts val="0"/>
              </a:spcBef>
              <a:buNone/>
              <a:defRPr b="0" i="0" sz="1800" u="none" cap="none" strike="noStrike">
                <a:solidFill>
                  <a:srgbClr val="888888"/>
                </a:solidFill>
                <a:latin typeface="Calibri"/>
                <a:ea typeface="Calibri"/>
                <a:cs typeface="Calibri"/>
                <a:sym typeface="Calibri"/>
              </a:defRPr>
            </a:lvl2pPr>
            <a:lvl3pPr indent="0" lvl="2" marL="0" marR="0" rtl="0" algn="r">
              <a:spcBef>
                <a:spcPts val="0"/>
              </a:spcBef>
              <a:buNone/>
              <a:defRPr b="0" i="0" sz="1800" u="none" cap="none" strike="noStrike">
                <a:solidFill>
                  <a:srgbClr val="888888"/>
                </a:solidFill>
                <a:latin typeface="Calibri"/>
                <a:ea typeface="Calibri"/>
                <a:cs typeface="Calibri"/>
                <a:sym typeface="Calibri"/>
              </a:defRPr>
            </a:lvl3pPr>
            <a:lvl4pPr indent="0" lvl="3" marL="0" marR="0" rtl="0" algn="r">
              <a:spcBef>
                <a:spcPts val="0"/>
              </a:spcBef>
              <a:buNone/>
              <a:defRPr b="0" i="0" sz="1800" u="none" cap="none" strike="noStrike">
                <a:solidFill>
                  <a:srgbClr val="888888"/>
                </a:solidFill>
                <a:latin typeface="Calibri"/>
                <a:ea typeface="Calibri"/>
                <a:cs typeface="Calibri"/>
                <a:sym typeface="Calibri"/>
              </a:defRPr>
            </a:lvl4pPr>
            <a:lvl5pPr indent="0" lvl="4" marL="0" marR="0" rtl="0" algn="r">
              <a:spcBef>
                <a:spcPts val="0"/>
              </a:spcBef>
              <a:buNone/>
              <a:defRPr b="0" i="0" sz="1800" u="none" cap="none" strike="noStrike">
                <a:solidFill>
                  <a:srgbClr val="888888"/>
                </a:solidFill>
                <a:latin typeface="Calibri"/>
                <a:ea typeface="Calibri"/>
                <a:cs typeface="Calibri"/>
                <a:sym typeface="Calibri"/>
              </a:defRPr>
            </a:lvl5pPr>
            <a:lvl6pPr indent="0" lvl="5" marL="0" marR="0" rtl="0" algn="r">
              <a:spcBef>
                <a:spcPts val="0"/>
              </a:spcBef>
              <a:buNone/>
              <a:defRPr b="0" i="0" sz="1800" u="none" cap="none" strike="noStrike">
                <a:solidFill>
                  <a:srgbClr val="888888"/>
                </a:solidFill>
                <a:latin typeface="Calibri"/>
                <a:ea typeface="Calibri"/>
                <a:cs typeface="Calibri"/>
                <a:sym typeface="Calibri"/>
              </a:defRPr>
            </a:lvl6pPr>
            <a:lvl7pPr indent="0" lvl="6" marL="0" marR="0" rtl="0" algn="r">
              <a:spcBef>
                <a:spcPts val="0"/>
              </a:spcBef>
              <a:buNone/>
              <a:defRPr b="0" i="0" sz="1800" u="none" cap="none" strike="noStrike">
                <a:solidFill>
                  <a:srgbClr val="888888"/>
                </a:solidFill>
                <a:latin typeface="Calibri"/>
                <a:ea typeface="Calibri"/>
                <a:cs typeface="Calibri"/>
                <a:sym typeface="Calibri"/>
              </a:defRPr>
            </a:lvl7pPr>
            <a:lvl8pPr indent="0" lvl="7" marL="0" marR="0" rtl="0" algn="r">
              <a:spcBef>
                <a:spcPts val="0"/>
              </a:spcBef>
              <a:buNone/>
              <a:defRPr b="0" i="0" sz="1800" u="none" cap="none" strike="noStrike">
                <a:solidFill>
                  <a:srgbClr val="888888"/>
                </a:solidFill>
                <a:latin typeface="Calibri"/>
                <a:ea typeface="Calibri"/>
                <a:cs typeface="Calibri"/>
                <a:sym typeface="Calibri"/>
              </a:defRPr>
            </a:lvl8pPr>
            <a:lvl9pPr indent="0" lvl="8" marL="0" marR="0" rtl="0" algn="r">
              <a:spcBef>
                <a:spcPts val="0"/>
              </a:spcBef>
              <a:buNone/>
              <a:defRPr b="0" i="0" sz="1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1" name="Shape 181"/>
        <p:cNvGrpSpPr/>
        <p:nvPr/>
      </p:nvGrpSpPr>
      <p:grpSpPr>
        <a:xfrm>
          <a:off x="0" y="0"/>
          <a:ext cx="0" cy="0"/>
          <a:chOff x="0" y="0"/>
          <a:chExt cx="0" cy="0"/>
        </a:xfrm>
      </p:grpSpPr>
      <p:sp>
        <p:nvSpPr>
          <p:cNvPr id="182" name="Google Shape;182;p31"/>
          <p:cNvSpPr txBox="1"/>
          <p:nvPr>
            <p:ph type="title"/>
          </p:nvPr>
        </p:nvSpPr>
        <p:spPr>
          <a:xfrm>
            <a:off x="457200" y="274638"/>
            <a:ext cx="8229600" cy="1143000"/>
          </a:xfrm>
          <a:prstGeom prst="rect">
            <a:avLst/>
          </a:prstGeom>
          <a:noFill/>
          <a:ln>
            <a:noFill/>
          </a:ln>
        </p:spPr>
        <p:txBody>
          <a:bodyPr anchorCtr="0" anchor="ctr" bIns="68550" lIns="137150" spcFirstLastPara="1" rIns="137150" wrap="square" tIns="6855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2100"/>
              <a:buNone/>
              <a:defRPr sz="2700"/>
            </a:lvl2pPr>
            <a:lvl3pPr lvl="2" rtl="0">
              <a:spcBef>
                <a:spcPts val="0"/>
              </a:spcBef>
              <a:spcAft>
                <a:spcPts val="0"/>
              </a:spcAft>
              <a:buSzPts val="2100"/>
              <a:buNone/>
              <a:defRPr sz="2700"/>
            </a:lvl3pPr>
            <a:lvl4pPr lvl="3" rtl="0">
              <a:spcBef>
                <a:spcPts val="0"/>
              </a:spcBef>
              <a:spcAft>
                <a:spcPts val="0"/>
              </a:spcAft>
              <a:buSzPts val="2100"/>
              <a:buNone/>
              <a:defRPr sz="2700"/>
            </a:lvl4pPr>
            <a:lvl5pPr lvl="4" rtl="0">
              <a:spcBef>
                <a:spcPts val="0"/>
              </a:spcBef>
              <a:spcAft>
                <a:spcPts val="0"/>
              </a:spcAft>
              <a:buSzPts val="2100"/>
              <a:buNone/>
              <a:defRPr sz="2700"/>
            </a:lvl5pPr>
            <a:lvl6pPr lvl="5" rtl="0">
              <a:spcBef>
                <a:spcPts val="0"/>
              </a:spcBef>
              <a:spcAft>
                <a:spcPts val="0"/>
              </a:spcAft>
              <a:buSzPts val="2100"/>
              <a:buNone/>
              <a:defRPr sz="2700"/>
            </a:lvl6pPr>
            <a:lvl7pPr lvl="6" rtl="0">
              <a:spcBef>
                <a:spcPts val="0"/>
              </a:spcBef>
              <a:spcAft>
                <a:spcPts val="0"/>
              </a:spcAft>
              <a:buSzPts val="2100"/>
              <a:buNone/>
              <a:defRPr sz="2700"/>
            </a:lvl7pPr>
            <a:lvl8pPr lvl="7" rtl="0">
              <a:spcBef>
                <a:spcPts val="0"/>
              </a:spcBef>
              <a:spcAft>
                <a:spcPts val="0"/>
              </a:spcAft>
              <a:buSzPts val="2100"/>
              <a:buNone/>
              <a:defRPr sz="2700"/>
            </a:lvl8pPr>
            <a:lvl9pPr lvl="8" rtl="0">
              <a:spcBef>
                <a:spcPts val="0"/>
              </a:spcBef>
              <a:spcAft>
                <a:spcPts val="0"/>
              </a:spcAft>
              <a:buSzPts val="2100"/>
              <a:buNone/>
              <a:defRPr sz="2700"/>
            </a:lvl9pPr>
          </a:lstStyle>
          <a:p/>
        </p:txBody>
      </p:sp>
      <p:sp>
        <p:nvSpPr>
          <p:cNvPr id="183" name="Google Shape;183;p31"/>
          <p:cNvSpPr txBox="1"/>
          <p:nvPr>
            <p:ph idx="1" type="body"/>
          </p:nvPr>
        </p:nvSpPr>
        <p:spPr>
          <a:xfrm>
            <a:off x="457200" y="1600200"/>
            <a:ext cx="8229600" cy="4526100"/>
          </a:xfrm>
          <a:prstGeom prst="rect">
            <a:avLst/>
          </a:prstGeom>
          <a:noFill/>
          <a:ln>
            <a:noFill/>
          </a:ln>
        </p:spPr>
        <p:txBody>
          <a:bodyPr anchorCtr="0" anchor="t" bIns="68550" lIns="137150" spcFirstLastPara="1" rIns="137150" wrap="square" tIns="68550">
            <a:normAutofit/>
          </a:bodyPr>
          <a:lstStyle>
            <a:lvl1pPr indent="-431800" lvl="0" marL="457200" marR="0" rtl="0" algn="l">
              <a:spcBef>
                <a:spcPts val="6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84" name="Google Shape;184;p31"/>
          <p:cNvSpPr txBox="1"/>
          <p:nvPr>
            <p:ph idx="10" type="dt"/>
          </p:nvPr>
        </p:nvSpPr>
        <p:spPr>
          <a:xfrm>
            <a:off x="457200" y="6356351"/>
            <a:ext cx="2133600" cy="365100"/>
          </a:xfrm>
          <a:prstGeom prst="rect">
            <a:avLst/>
          </a:prstGeom>
          <a:noFill/>
          <a:ln>
            <a:noFill/>
          </a:ln>
        </p:spPr>
        <p:txBody>
          <a:bodyPr anchorCtr="0" anchor="ctr" bIns="68550" lIns="137150" spcFirstLastPara="1" rIns="137150" wrap="square" tIns="68550">
            <a:noAutofit/>
          </a:bodyPr>
          <a:lstStyle>
            <a:lvl1pPr lvl="0" marR="0" rtl="0" algn="l">
              <a:spcBef>
                <a:spcPts val="0"/>
              </a:spcBef>
              <a:spcAft>
                <a:spcPts val="0"/>
              </a:spcAft>
              <a:buSzPts val="2100"/>
              <a:buNone/>
              <a:defRPr sz="1200">
                <a:solidFill>
                  <a:srgbClr val="888888"/>
                </a:solidFill>
                <a:latin typeface="Calibri"/>
                <a:ea typeface="Calibri"/>
                <a:cs typeface="Calibri"/>
                <a:sym typeface="Calibri"/>
              </a:defRPr>
            </a:lvl1pPr>
            <a:lvl2pPr lvl="1" marR="0" rtl="0" algn="l">
              <a:spcBef>
                <a:spcPts val="0"/>
              </a:spcBef>
              <a:spcAft>
                <a:spcPts val="0"/>
              </a:spcAft>
              <a:buSzPts val="2100"/>
              <a:buNone/>
              <a:defRPr b="0" i="0" sz="2700" u="none" cap="none" strike="noStrike">
                <a:solidFill>
                  <a:schemeClr val="dk1"/>
                </a:solidFill>
                <a:latin typeface="Calibri"/>
                <a:ea typeface="Calibri"/>
                <a:cs typeface="Calibri"/>
                <a:sym typeface="Calibri"/>
              </a:defRPr>
            </a:lvl2pPr>
            <a:lvl3pPr lvl="2" marR="0" rtl="0" algn="l">
              <a:spcBef>
                <a:spcPts val="0"/>
              </a:spcBef>
              <a:spcAft>
                <a:spcPts val="0"/>
              </a:spcAft>
              <a:buSzPts val="2100"/>
              <a:buNone/>
              <a:defRPr b="0" i="0" sz="2700" u="none" cap="none" strike="noStrike">
                <a:solidFill>
                  <a:schemeClr val="dk1"/>
                </a:solidFill>
                <a:latin typeface="Calibri"/>
                <a:ea typeface="Calibri"/>
                <a:cs typeface="Calibri"/>
                <a:sym typeface="Calibri"/>
              </a:defRPr>
            </a:lvl3pPr>
            <a:lvl4pPr lvl="3" marR="0" rtl="0" algn="l">
              <a:spcBef>
                <a:spcPts val="0"/>
              </a:spcBef>
              <a:spcAft>
                <a:spcPts val="0"/>
              </a:spcAft>
              <a:buSzPts val="2100"/>
              <a:buNone/>
              <a:defRPr b="0" i="0" sz="2700" u="none" cap="none" strike="noStrike">
                <a:solidFill>
                  <a:schemeClr val="dk1"/>
                </a:solidFill>
                <a:latin typeface="Calibri"/>
                <a:ea typeface="Calibri"/>
                <a:cs typeface="Calibri"/>
                <a:sym typeface="Calibri"/>
              </a:defRPr>
            </a:lvl4pPr>
            <a:lvl5pPr lvl="4" marR="0" rtl="0" algn="l">
              <a:spcBef>
                <a:spcPts val="0"/>
              </a:spcBef>
              <a:spcAft>
                <a:spcPts val="0"/>
              </a:spcAft>
              <a:buSzPts val="2100"/>
              <a:buNone/>
              <a:defRPr b="0" i="0" sz="2700" u="none" cap="none" strike="noStrike">
                <a:solidFill>
                  <a:schemeClr val="dk1"/>
                </a:solidFill>
                <a:latin typeface="Calibri"/>
                <a:ea typeface="Calibri"/>
                <a:cs typeface="Calibri"/>
                <a:sym typeface="Calibri"/>
              </a:defRPr>
            </a:lvl5pPr>
            <a:lvl6pPr lvl="5" marR="0" rtl="0" algn="l">
              <a:spcBef>
                <a:spcPts val="0"/>
              </a:spcBef>
              <a:spcAft>
                <a:spcPts val="0"/>
              </a:spcAft>
              <a:buSzPts val="2100"/>
              <a:buNone/>
              <a:defRPr b="0" i="0" sz="2700" u="none" cap="none" strike="noStrike">
                <a:solidFill>
                  <a:schemeClr val="dk1"/>
                </a:solidFill>
                <a:latin typeface="Calibri"/>
                <a:ea typeface="Calibri"/>
                <a:cs typeface="Calibri"/>
                <a:sym typeface="Calibri"/>
              </a:defRPr>
            </a:lvl6pPr>
            <a:lvl7pPr lvl="6" marR="0" rtl="0" algn="l">
              <a:spcBef>
                <a:spcPts val="0"/>
              </a:spcBef>
              <a:spcAft>
                <a:spcPts val="0"/>
              </a:spcAft>
              <a:buSzPts val="2100"/>
              <a:buNone/>
              <a:defRPr b="0" i="0" sz="2700" u="none" cap="none" strike="noStrike">
                <a:solidFill>
                  <a:schemeClr val="dk1"/>
                </a:solidFill>
                <a:latin typeface="Calibri"/>
                <a:ea typeface="Calibri"/>
                <a:cs typeface="Calibri"/>
                <a:sym typeface="Calibri"/>
              </a:defRPr>
            </a:lvl7pPr>
            <a:lvl8pPr lvl="7" marR="0" rtl="0" algn="l">
              <a:spcBef>
                <a:spcPts val="0"/>
              </a:spcBef>
              <a:spcAft>
                <a:spcPts val="0"/>
              </a:spcAft>
              <a:buSzPts val="2100"/>
              <a:buNone/>
              <a:defRPr b="0" i="0" sz="2700" u="none" cap="none" strike="noStrike">
                <a:solidFill>
                  <a:schemeClr val="dk1"/>
                </a:solidFill>
                <a:latin typeface="Calibri"/>
                <a:ea typeface="Calibri"/>
                <a:cs typeface="Calibri"/>
                <a:sym typeface="Calibri"/>
              </a:defRPr>
            </a:lvl8pPr>
            <a:lvl9pPr lvl="8" marR="0" rtl="0" algn="l">
              <a:spcBef>
                <a:spcPts val="0"/>
              </a:spcBef>
              <a:spcAft>
                <a:spcPts val="0"/>
              </a:spcAft>
              <a:buSzPts val="2100"/>
              <a:buNone/>
              <a:defRPr b="0" i="0" sz="2700" u="none" cap="none" strike="noStrike">
                <a:solidFill>
                  <a:schemeClr val="dk1"/>
                </a:solidFill>
                <a:latin typeface="Calibri"/>
                <a:ea typeface="Calibri"/>
                <a:cs typeface="Calibri"/>
                <a:sym typeface="Calibri"/>
              </a:defRPr>
            </a:lvl9pPr>
          </a:lstStyle>
          <a:p/>
        </p:txBody>
      </p:sp>
      <p:sp>
        <p:nvSpPr>
          <p:cNvPr id="185" name="Google Shape;185;p31"/>
          <p:cNvSpPr txBox="1"/>
          <p:nvPr>
            <p:ph idx="11" type="ftr"/>
          </p:nvPr>
        </p:nvSpPr>
        <p:spPr>
          <a:xfrm>
            <a:off x="3124200" y="6356351"/>
            <a:ext cx="2895900" cy="365100"/>
          </a:xfrm>
          <a:prstGeom prst="rect">
            <a:avLst/>
          </a:prstGeom>
          <a:noFill/>
          <a:ln>
            <a:noFill/>
          </a:ln>
        </p:spPr>
        <p:txBody>
          <a:bodyPr anchorCtr="0" anchor="ctr" bIns="68550" lIns="137150" spcFirstLastPara="1" rIns="137150" wrap="square" tIns="68550">
            <a:noAutofit/>
          </a:bodyPr>
          <a:lstStyle>
            <a:lvl1pPr lvl="0" marR="0" rtl="0" algn="ctr">
              <a:spcBef>
                <a:spcPts val="0"/>
              </a:spcBef>
              <a:spcAft>
                <a:spcPts val="0"/>
              </a:spcAft>
              <a:buSzPts val="2100"/>
              <a:buNone/>
              <a:defRPr sz="1200">
                <a:solidFill>
                  <a:srgbClr val="888888"/>
                </a:solidFill>
                <a:latin typeface="Calibri"/>
                <a:ea typeface="Calibri"/>
                <a:cs typeface="Calibri"/>
                <a:sym typeface="Calibri"/>
              </a:defRPr>
            </a:lvl1pPr>
            <a:lvl2pPr lvl="1" marR="0" rtl="0" algn="l">
              <a:spcBef>
                <a:spcPts val="0"/>
              </a:spcBef>
              <a:spcAft>
                <a:spcPts val="0"/>
              </a:spcAft>
              <a:buSzPts val="2100"/>
              <a:buNone/>
              <a:defRPr b="0" i="0" sz="2700" u="none" cap="none" strike="noStrike">
                <a:solidFill>
                  <a:schemeClr val="dk1"/>
                </a:solidFill>
                <a:latin typeface="Calibri"/>
                <a:ea typeface="Calibri"/>
                <a:cs typeface="Calibri"/>
                <a:sym typeface="Calibri"/>
              </a:defRPr>
            </a:lvl2pPr>
            <a:lvl3pPr lvl="2" marR="0" rtl="0" algn="l">
              <a:spcBef>
                <a:spcPts val="0"/>
              </a:spcBef>
              <a:spcAft>
                <a:spcPts val="0"/>
              </a:spcAft>
              <a:buSzPts val="2100"/>
              <a:buNone/>
              <a:defRPr b="0" i="0" sz="2700" u="none" cap="none" strike="noStrike">
                <a:solidFill>
                  <a:schemeClr val="dk1"/>
                </a:solidFill>
                <a:latin typeface="Calibri"/>
                <a:ea typeface="Calibri"/>
                <a:cs typeface="Calibri"/>
                <a:sym typeface="Calibri"/>
              </a:defRPr>
            </a:lvl3pPr>
            <a:lvl4pPr lvl="3" marR="0" rtl="0" algn="l">
              <a:spcBef>
                <a:spcPts val="0"/>
              </a:spcBef>
              <a:spcAft>
                <a:spcPts val="0"/>
              </a:spcAft>
              <a:buSzPts val="2100"/>
              <a:buNone/>
              <a:defRPr b="0" i="0" sz="2700" u="none" cap="none" strike="noStrike">
                <a:solidFill>
                  <a:schemeClr val="dk1"/>
                </a:solidFill>
                <a:latin typeface="Calibri"/>
                <a:ea typeface="Calibri"/>
                <a:cs typeface="Calibri"/>
                <a:sym typeface="Calibri"/>
              </a:defRPr>
            </a:lvl4pPr>
            <a:lvl5pPr lvl="4" marR="0" rtl="0" algn="l">
              <a:spcBef>
                <a:spcPts val="0"/>
              </a:spcBef>
              <a:spcAft>
                <a:spcPts val="0"/>
              </a:spcAft>
              <a:buSzPts val="2100"/>
              <a:buNone/>
              <a:defRPr b="0" i="0" sz="2700" u="none" cap="none" strike="noStrike">
                <a:solidFill>
                  <a:schemeClr val="dk1"/>
                </a:solidFill>
                <a:latin typeface="Calibri"/>
                <a:ea typeface="Calibri"/>
                <a:cs typeface="Calibri"/>
                <a:sym typeface="Calibri"/>
              </a:defRPr>
            </a:lvl5pPr>
            <a:lvl6pPr lvl="5" marR="0" rtl="0" algn="l">
              <a:spcBef>
                <a:spcPts val="0"/>
              </a:spcBef>
              <a:spcAft>
                <a:spcPts val="0"/>
              </a:spcAft>
              <a:buSzPts val="2100"/>
              <a:buNone/>
              <a:defRPr b="0" i="0" sz="2700" u="none" cap="none" strike="noStrike">
                <a:solidFill>
                  <a:schemeClr val="dk1"/>
                </a:solidFill>
                <a:latin typeface="Calibri"/>
                <a:ea typeface="Calibri"/>
                <a:cs typeface="Calibri"/>
                <a:sym typeface="Calibri"/>
              </a:defRPr>
            </a:lvl6pPr>
            <a:lvl7pPr lvl="6" marR="0" rtl="0" algn="l">
              <a:spcBef>
                <a:spcPts val="0"/>
              </a:spcBef>
              <a:spcAft>
                <a:spcPts val="0"/>
              </a:spcAft>
              <a:buSzPts val="2100"/>
              <a:buNone/>
              <a:defRPr b="0" i="0" sz="2700" u="none" cap="none" strike="noStrike">
                <a:solidFill>
                  <a:schemeClr val="dk1"/>
                </a:solidFill>
                <a:latin typeface="Calibri"/>
                <a:ea typeface="Calibri"/>
                <a:cs typeface="Calibri"/>
                <a:sym typeface="Calibri"/>
              </a:defRPr>
            </a:lvl7pPr>
            <a:lvl8pPr lvl="7" marR="0" rtl="0" algn="l">
              <a:spcBef>
                <a:spcPts val="0"/>
              </a:spcBef>
              <a:spcAft>
                <a:spcPts val="0"/>
              </a:spcAft>
              <a:buSzPts val="2100"/>
              <a:buNone/>
              <a:defRPr b="0" i="0" sz="2700" u="none" cap="none" strike="noStrike">
                <a:solidFill>
                  <a:schemeClr val="dk1"/>
                </a:solidFill>
                <a:latin typeface="Calibri"/>
                <a:ea typeface="Calibri"/>
                <a:cs typeface="Calibri"/>
                <a:sym typeface="Calibri"/>
              </a:defRPr>
            </a:lvl8pPr>
            <a:lvl9pPr lvl="8" marR="0" rtl="0" algn="l">
              <a:spcBef>
                <a:spcPts val="0"/>
              </a:spcBef>
              <a:spcAft>
                <a:spcPts val="0"/>
              </a:spcAft>
              <a:buSzPts val="2100"/>
              <a:buNone/>
              <a:defRPr b="0" i="0" sz="2700" u="none" cap="none" strike="noStrike">
                <a:solidFill>
                  <a:schemeClr val="dk1"/>
                </a:solidFill>
                <a:latin typeface="Calibri"/>
                <a:ea typeface="Calibri"/>
                <a:cs typeface="Calibri"/>
                <a:sym typeface="Calibri"/>
              </a:defRPr>
            </a:lvl9pPr>
          </a:lstStyle>
          <a:p/>
        </p:txBody>
      </p:sp>
      <p:sp>
        <p:nvSpPr>
          <p:cNvPr id="186" name="Google Shape;186;p31"/>
          <p:cNvSpPr txBox="1"/>
          <p:nvPr>
            <p:ph idx="12" type="sldNum"/>
          </p:nvPr>
        </p:nvSpPr>
        <p:spPr>
          <a:xfrm>
            <a:off x="6553200" y="6356351"/>
            <a:ext cx="2133600" cy="365100"/>
          </a:xfrm>
          <a:prstGeom prst="rect">
            <a:avLst/>
          </a:prstGeom>
          <a:noFill/>
          <a:ln>
            <a:noFill/>
          </a:ln>
        </p:spPr>
        <p:txBody>
          <a:bodyPr anchorCtr="0" anchor="ctr" bIns="68550" lIns="137150" spcFirstLastPara="1" rIns="137150" wrap="square" tIns="6855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256" name="Shape 256"/>
        <p:cNvGrpSpPr/>
        <p:nvPr/>
      </p:nvGrpSpPr>
      <p:grpSpPr>
        <a:xfrm>
          <a:off x="0" y="0"/>
          <a:ext cx="0" cy="0"/>
          <a:chOff x="0" y="0"/>
          <a:chExt cx="0" cy="0"/>
        </a:xfrm>
      </p:grpSpPr>
      <p:sp>
        <p:nvSpPr>
          <p:cNvPr id="257" name="Google Shape;257;p43"/>
          <p:cNvSpPr txBox="1"/>
          <p:nvPr>
            <p:ph type="title"/>
          </p:nvPr>
        </p:nvSpPr>
        <p:spPr>
          <a:xfrm>
            <a:off x="623400" y="890050"/>
            <a:ext cx="17041200" cy="1145400"/>
          </a:xfrm>
          <a:prstGeom prst="rect">
            <a:avLst/>
          </a:prstGeom>
          <a:noFill/>
          <a:ln>
            <a:noFill/>
          </a:ln>
        </p:spPr>
        <p:txBody>
          <a:bodyPr anchorCtr="0" anchor="t" bIns="182850" lIns="182850" spcFirstLastPara="1" rIns="182850" wrap="square" tIns="182850">
            <a:noAutofit/>
          </a:bodyPr>
          <a:lstStyle>
            <a:lvl1pPr lvl="0" marR="0" rtl="0" algn="l">
              <a:lnSpc>
                <a:spcPct val="100000"/>
              </a:lnSpc>
              <a:spcBef>
                <a:spcPts val="0"/>
              </a:spcBef>
              <a:spcAft>
                <a:spcPts val="0"/>
              </a:spcAft>
              <a:buClr>
                <a:schemeClr val="dk1"/>
              </a:buClr>
              <a:buSzPts val="5600"/>
              <a:buFont typeface="Arial"/>
              <a:buNone/>
              <a:defRPr b="0" i="0" sz="56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5600"/>
              <a:buFont typeface="Arial"/>
              <a:buNone/>
              <a:defRPr b="0" i="0" sz="5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5600"/>
              <a:buFont typeface="Arial"/>
              <a:buNone/>
              <a:defRPr b="0" i="0" sz="5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5600"/>
              <a:buFont typeface="Arial"/>
              <a:buNone/>
              <a:defRPr b="0" i="0" sz="5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5600"/>
              <a:buFont typeface="Arial"/>
              <a:buNone/>
              <a:defRPr b="0" i="0" sz="5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5600"/>
              <a:buFont typeface="Arial"/>
              <a:buNone/>
              <a:defRPr b="0" i="0" sz="5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5600"/>
              <a:buFont typeface="Arial"/>
              <a:buNone/>
              <a:defRPr b="0" i="0" sz="5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5600"/>
              <a:buFont typeface="Arial"/>
              <a:buNone/>
              <a:defRPr b="0" i="0" sz="5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5600"/>
              <a:buFont typeface="Arial"/>
              <a:buNone/>
              <a:defRPr b="0" i="0" sz="5600" u="none" cap="none" strike="noStrike">
                <a:solidFill>
                  <a:schemeClr val="dk1"/>
                </a:solidFill>
                <a:latin typeface="Arial"/>
                <a:ea typeface="Arial"/>
                <a:cs typeface="Arial"/>
                <a:sym typeface="Arial"/>
              </a:defRPr>
            </a:lvl9pPr>
          </a:lstStyle>
          <a:p/>
        </p:txBody>
      </p:sp>
      <p:sp>
        <p:nvSpPr>
          <p:cNvPr id="258" name="Google Shape;258;p43"/>
          <p:cNvSpPr txBox="1"/>
          <p:nvPr>
            <p:ph idx="1" type="body"/>
          </p:nvPr>
        </p:nvSpPr>
        <p:spPr>
          <a:xfrm>
            <a:off x="623400" y="2304950"/>
            <a:ext cx="17041200" cy="6832800"/>
          </a:xfrm>
          <a:prstGeom prst="rect">
            <a:avLst/>
          </a:prstGeom>
          <a:noFill/>
          <a:ln>
            <a:noFill/>
          </a:ln>
        </p:spPr>
        <p:txBody>
          <a:bodyPr anchorCtr="0" anchor="t" bIns="182850" lIns="182850" spcFirstLastPara="1" rIns="182850" wrap="square" tIns="182850">
            <a:noAutofit/>
          </a:bodyPr>
          <a:lstStyle>
            <a:lvl1pPr indent="-457200" lvl="0" marL="457200" marR="0" rtl="0" algn="l">
              <a:lnSpc>
                <a:spcPct val="115000"/>
              </a:lnSpc>
              <a:spcBef>
                <a:spcPts val="0"/>
              </a:spcBef>
              <a:spcAft>
                <a:spcPts val="0"/>
              </a:spcAft>
              <a:buClr>
                <a:schemeClr val="dk2"/>
              </a:buClr>
              <a:buSzPts val="3600"/>
              <a:buFont typeface="Arial"/>
              <a:buChar char="●"/>
              <a:defRPr b="0" i="0" sz="3600" u="none" cap="none" strike="noStrike">
                <a:solidFill>
                  <a:schemeClr val="dk2"/>
                </a:solidFill>
                <a:latin typeface="Arial"/>
                <a:ea typeface="Arial"/>
                <a:cs typeface="Arial"/>
                <a:sym typeface="Arial"/>
              </a:defRPr>
            </a:lvl1pPr>
            <a:lvl2pPr indent="-406400" lvl="1" marL="914400" marR="0" rtl="0" algn="l">
              <a:lnSpc>
                <a:spcPct val="115000"/>
              </a:lnSpc>
              <a:spcBef>
                <a:spcPts val="3200"/>
              </a:spcBef>
              <a:spcAft>
                <a:spcPts val="0"/>
              </a:spcAft>
              <a:buClr>
                <a:schemeClr val="dk2"/>
              </a:buClr>
              <a:buSzPts val="2800"/>
              <a:buFont typeface="Arial"/>
              <a:buChar char="○"/>
              <a:defRPr b="0" i="0" sz="2800" u="none" cap="none" strike="noStrike">
                <a:solidFill>
                  <a:schemeClr val="dk2"/>
                </a:solidFill>
                <a:latin typeface="Arial"/>
                <a:ea typeface="Arial"/>
                <a:cs typeface="Arial"/>
                <a:sym typeface="Arial"/>
              </a:defRPr>
            </a:lvl2pPr>
            <a:lvl3pPr indent="-406400" lvl="2" marL="1371600" marR="0" rtl="0" algn="l">
              <a:lnSpc>
                <a:spcPct val="115000"/>
              </a:lnSpc>
              <a:spcBef>
                <a:spcPts val="3200"/>
              </a:spcBef>
              <a:spcAft>
                <a:spcPts val="0"/>
              </a:spcAft>
              <a:buClr>
                <a:schemeClr val="dk2"/>
              </a:buClr>
              <a:buSzPts val="2800"/>
              <a:buFont typeface="Arial"/>
              <a:buChar char="■"/>
              <a:defRPr b="0" i="0" sz="2800" u="none" cap="none" strike="noStrike">
                <a:solidFill>
                  <a:schemeClr val="dk2"/>
                </a:solidFill>
                <a:latin typeface="Arial"/>
                <a:ea typeface="Arial"/>
                <a:cs typeface="Arial"/>
                <a:sym typeface="Arial"/>
              </a:defRPr>
            </a:lvl3pPr>
            <a:lvl4pPr indent="-406400" lvl="3" marL="1828800" marR="0" rtl="0" algn="l">
              <a:lnSpc>
                <a:spcPct val="115000"/>
              </a:lnSpc>
              <a:spcBef>
                <a:spcPts val="3200"/>
              </a:spcBef>
              <a:spcAft>
                <a:spcPts val="0"/>
              </a:spcAft>
              <a:buClr>
                <a:schemeClr val="dk2"/>
              </a:buClr>
              <a:buSzPts val="2800"/>
              <a:buFont typeface="Arial"/>
              <a:buChar char="●"/>
              <a:defRPr b="0" i="0" sz="2800" u="none" cap="none" strike="noStrike">
                <a:solidFill>
                  <a:schemeClr val="dk2"/>
                </a:solidFill>
                <a:latin typeface="Arial"/>
                <a:ea typeface="Arial"/>
                <a:cs typeface="Arial"/>
                <a:sym typeface="Arial"/>
              </a:defRPr>
            </a:lvl4pPr>
            <a:lvl5pPr indent="-406400" lvl="4" marL="2286000" marR="0" rtl="0" algn="l">
              <a:lnSpc>
                <a:spcPct val="115000"/>
              </a:lnSpc>
              <a:spcBef>
                <a:spcPts val="3200"/>
              </a:spcBef>
              <a:spcAft>
                <a:spcPts val="0"/>
              </a:spcAft>
              <a:buClr>
                <a:schemeClr val="dk2"/>
              </a:buClr>
              <a:buSzPts val="2800"/>
              <a:buFont typeface="Arial"/>
              <a:buChar char="○"/>
              <a:defRPr b="0" i="0" sz="2800" u="none" cap="none" strike="noStrike">
                <a:solidFill>
                  <a:schemeClr val="dk2"/>
                </a:solidFill>
                <a:latin typeface="Arial"/>
                <a:ea typeface="Arial"/>
                <a:cs typeface="Arial"/>
                <a:sym typeface="Arial"/>
              </a:defRPr>
            </a:lvl5pPr>
            <a:lvl6pPr indent="-406400" lvl="5" marL="2743200" marR="0" rtl="0" algn="l">
              <a:lnSpc>
                <a:spcPct val="115000"/>
              </a:lnSpc>
              <a:spcBef>
                <a:spcPts val="3200"/>
              </a:spcBef>
              <a:spcAft>
                <a:spcPts val="0"/>
              </a:spcAft>
              <a:buClr>
                <a:schemeClr val="dk2"/>
              </a:buClr>
              <a:buSzPts val="2800"/>
              <a:buFont typeface="Arial"/>
              <a:buChar char="■"/>
              <a:defRPr b="0" i="0" sz="2800" u="none" cap="none" strike="noStrike">
                <a:solidFill>
                  <a:schemeClr val="dk2"/>
                </a:solidFill>
                <a:latin typeface="Arial"/>
                <a:ea typeface="Arial"/>
                <a:cs typeface="Arial"/>
                <a:sym typeface="Arial"/>
              </a:defRPr>
            </a:lvl6pPr>
            <a:lvl7pPr indent="-406400" lvl="6" marL="3200400" marR="0" rtl="0" algn="l">
              <a:lnSpc>
                <a:spcPct val="115000"/>
              </a:lnSpc>
              <a:spcBef>
                <a:spcPts val="3200"/>
              </a:spcBef>
              <a:spcAft>
                <a:spcPts val="0"/>
              </a:spcAft>
              <a:buClr>
                <a:schemeClr val="dk2"/>
              </a:buClr>
              <a:buSzPts val="2800"/>
              <a:buFont typeface="Arial"/>
              <a:buChar char="●"/>
              <a:defRPr b="0" i="0" sz="2800" u="none" cap="none" strike="noStrike">
                <a:solidFill>
                  <a:schemeClr val="dk2"/>
                </a:solidFill>
                <a:latin typeface="Arial"/>
                <a:ea typeface="Arial"/>
                <a:cs typeface="Arial"/>
                <a:sym typeface="Arial"/>
              </a:defRPr>
            </a:lvl7pPr>
            <a:lvl8pPr indent="-406400" lvl="7" marL="3657600" marR="0" rtl="0" algn="l">
              <a:lnSpc>
                <a:spcPct val="115000"/>
              </a:lnSpc>
              <a:spcBef>
                <a:spcPts val="3200"/>
              </a:spcBef>
              <a:spcAft>
                <a:spcPts val="0"/>
              </a:spcAft>
              <a:buClr>
                <a:schemeClr val="dk2"/>
              </a:buClr>
              <a:buSzPts val="2800"/>
              <a:buFont typeface="Arial"/>
              <a:buChar char="○"/>
              <a:defRPr b="0" i="0" sz="2800" u="none" cap="none" strike="noStrike">
                <a:solidFill>
                  <a:schemeClr val="dk2"/>
                </a:solidFill>
                <a:latin typeface="Arial"/>
                <a:ea typeface="Arial"/>
                <a:cs typeface="Arial"/>
                <a:sym typeface="Arial"/>
              </a:defRPr>
            </a:lvl8pPr>
            <a:lvl9pPr indent="-406400" lvl="8" marL="4114800" marR="0" rtl="0" algn="l">
              <a:lnSpc>
                <a:spcPct val="115000"/>
              </a:lnSpc>
              <a:spcBef>
                <a:spcPts val="3200"/>
              </a:spcBef>
              <a:spcAft>
                <a:spcPts val="3200"/>
              </a:spcAft>
              <a:buClr>
                <a:schemeClr val="dk2"/>
              </a:buClr>
              <a:buSzPts val="2800"/>
              <a:buFont typeface="Arial"/>
              <a:buChar char="■"/>
              <a:defRPr b="0" i="0" sz="2800" u="none" cap="none" strike="noStrike">
                <a:solidFill>
                  <a:schemeClr val="dk2"/>
                </a:solidFill>
                <a:latin typeface="Arial"/>
                <a:ea typeface="Arial"/>
                <a:cs typeface="Arial"/>
                <a:sym typeface="Arial"/>
              </a:defRPr>
            </a:lvl9pPr>
          </a:lstStyle>
          <a:p/>
        </p:txBody>
      </p:sp>
      <p:sp>
        <p:nvSpPr>
          <p:cNvPr id="259" name="Google Shape;259;p43"/>
          <p:cNvSpPr txBox="1"/>
          <p:nvPr>
            <p:ph idx="12" type="sldNum"/>
          </p:nvPr>
        </p:nvSpPr>
        <p:spPr>
          <a:xfrm>
            <a:off x="16944916" y="9326434"/>
            <a:ext cx="1097400" cy="787200"/>
          </a:xfrm>
          <a:prstGeom prst="rect">
            <a:avLst/>
          </a:prstGeom>
          <a:noFill/>
          <a:ln>
            <a:noFill/>
          </a:ln>
        </p:spPr>
        <p:txBody>
          <a:bodyPr anchorCtr="0" anchor="ctr" bIns="182850" lIns="182850" spcFirstLastPara="1" rIns="182850" wrap="square" tIns="182850">
            <a:noAutofit/>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705"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xml"/><Relationship Id="rId3" Type="http://schemas.openxmlformats.org/officeDocument/2006/relationships/image" Target="../media/image10.jpg"/><Relationship Id="rId4" Type="http://schemas.openxmlformats.org/officeDocument/2006/relationships/image" Target="../media/image9.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xml"/><Relationship Id="rId3" Type="http://schemas.openxmlformats.org/officeDocument/2006/relationships/image" Target="../media/image24.jpg"/><Relationship Id="rId4" Type="http://schemas.openxmlformats.org/officeDocument/2006/relationships/image" Target="../media/image2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xml"/><Relationship Id="rId3" Type="http://schemas.openxmlformats.org/officeDocument/2006/relationships/image" Target="../media/image18.jpg"/><Relationship Id="rId4" Type="http://schemas.openxmlformats.org/officeDocument/2006/relationships/image" Target="../media/image2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5.xml"/><Relationship Id="rId3" Type="http://schemas.openxmlformats.org/officeDocument/2006/relationships/image" Target="../media/image18.jpg"/><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6.xml"/><Relationship Id="rId3" Type="http://schemas.openxmlformats.org/officeDocument/2006/relationships/image" Target="../media/image14.png"/><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hyperlink" Target="https://www.thelancet.com/journals/lancet/article/PIIS0140-6736(17)32464-9/fulltext?__hstc=140923309.d5ead4c819bbbae4addf59ae3d965cab.1509658415230.1509658415230.1509658415230.1&amp;__hssc=140923309.2.1509658415231&amp;__hsfp=3110589643" TargetMode="External"/><Relationship Id="rId4" Type="http://schemas.openxmlformats.org/officeDocument/2006/relationships/hyperlink" Target="https://www.ipcc.ch/sr15/" TargetMode="External"/><Relationship Id="rId5" Type="http://schemas.openxmlformats.org/officeDocument/2006/relationships/image" Target="../media/image1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 Id="rId3" Type="http://schemas.openxmlformats.org/officeDocument/2006/relationships/hyperlink" Target="https://obgyn.onlinelibrary.wiley.com/doi/full/10.1111/aogs.14124?af=R"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 Id="rId3" Type="http://schemas.openxmlformats.org/officeDocument/2006/relationships/hyperlink" Target="https://www.ipcc.ch/report/ar5/wg2/human-health-impacts-adaptation-and-co-benefits/"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hyperlink" Target="https://www.whatworks.co.za/resources/evidence-reviews/item/662-what-works-to-prevent-violence-against-women-and-girls-in-conflict-and-humanitarian-crisis-synthesis-brief"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2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0.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15.xml"/><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 Id="rId3" Type="http://schemas.openxmlformats.org/officeDocument/2006/relationships/hyperlink" Target="https://www.unfpa.org/climate-change" TargetMode="External"/><Relationship Id="rId4" Type="http://schemas.openxmlformats.org/officeDocument/2006/relationships/hyperlink" Target="https://esaro.unfpa.org/en/publications/unfpa-and-climate-crisis" TargetMode="External"/><Relationship Id="rId5" Type="http://schemas.openxmlformats.org/officeDocument/2006/relationships/hyperlink" Target="https://esaro.unfpa.org/en/publications/sexual-and-reproductive-health-and-rights-national-climate-policy" TargetMode="External"/><Relationship Id="rId6" Type="http://schemas.openxmlformats.org/officeDocument/2006/relationships/hyperlink" Target="https://esaro.unfpa.org/en/publications/srhr-gender-and-climate-change-resilience-symposium"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6.png"/><Relationship Id="rId4" Type="http://schemas.openxmlformats.org/officeDocument/2006/relationships/image" Target="../media/image21.png"/><Relationship Id="rId5" Type="http://schemas.openxmlformats.org/officeDocument/2006/relationships/hyperlink" Target="mailto:baschieri@unfpa.org" TargetMode="External"/><Relationship Id="rId6" Type="http://schemas.openxmlformats.org/officeDocument/2006/relationships/hyperlink" Target="mailto:udeh@unfpa.or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0" name="Shape 370"/>
        <p:cNvGrpSpPr/>
        <p:nvPr/>
      </p:nvGrpSpPr>
      <p:grpSpPr>
        <a:xfrm>
          <a:off x="0" y="0"/>
          <a:ext cx="0" cy="0"/>
          <a:chOff x="0" y="0"/>
          <a:chExt cx="0" cy="0"/>
        </a:xfrm>
      </p:grpSpPr>
      <p:sp>
        <p:nvSpPr>
          <p:cNvPr id="371" name="Google Shape;371;p63"/>
          <p:cNvSpPr txBox="1"/>
          <p:nvPr>
            <p:ph type="ctrTitle"/>
          </p:nvPr>
        </p:nvSpPr>
        <p:spPr>
          <a:xfrm>
            <a:off x="409200" y="7361450"/>
            <a:ext cx="17052600" cy="3581400"/>
          </a:xfrm>
          <a:prstGeom prst="rect">
            <a:avLst/>
          </a:prstGeom>
          <a:noFill/>
          <a:ln>
            <a:noFill/>
          </a:ln>
        </p:spPr>
        <p:txBody>
          <a:bodyPr anchorCtr="0" anchor="b" bIns="68550" lIns="137150" spcFirstLastPara="1" rIns="137150" wrap="square" tIns="68550">
            <a:noAutofit/>
          </a:bodyPr>
          <a:lstStyle/>
          <a:p>
            <a:pPr indent="0" lvl="0" marL="0" rtl="0" algn="ctr">
              <a:lnSpc>
                <a:spcPct val="100000"/>
              </a:lnSpc>
              <a:spcBef>
                <a:spcPts val="0"/>
              </a:spcBef>
              <a:spcAft>
                <a:spcPts val="0"/>
              </a:spcAft>
              <a:buClr>
                <a:schemeClr val="dk1"/>
              </a:buClr>
              <a:buSzPts val="2200"/>
              <a:buFont typeface="Arial"/>
              <a:buNone/>
            </a:pPr>
            <a:r>
              <a:rPr lang="en-US" sz="6800">
                <a:solidFill>
                  <a:schemeClr val="lt1"/>
                </a:solidFill>
              </a:rPr>
              <a:t>Integrating SRHR into Climate Change Policies</a:t>
            </a:r>
            <a:endParaRPr sz="6800">
              <a:solidFill>
                <a:schemeClr val="lt1"/>
              </a:solidFill>
            </a:endParaRPr>
          </a:p>
          <a:p>
            <a:pPr indent="0" lvl="0" marL="0" rtl="0" algn="ctr">
              <a:lnSpc>
                <a:spcPct val="100000"/>
              </a:lnSpc>
              <a:spcBef>
                <a:spcPts val="0"/>
              </a:spcBef>
              <a:spcAft>
                <a:spcPts val="0"/>
              </a:spcAft>
              <a:buClr>
                <a:schemeClr val="dk1"/>
              </a:buClr>
              <a:buSzPts val="2200"/>
              <a:buFont typeface="Arial"/>
              <a:buNone/>
            </a:pPr>
            <a:r>
              <a:t/>
            </a:r>
            <a:endParaRPr sz="6800">
              <a:solidFill>
                <a:srgbClr val="FFFFFF"/>
              </a:solidFill>
            </a:endParaRPr>
          </a:p>
        </p:txBody>
      </p:sp>
      <p:pic>
        <p:nvPicPr>
          <p:cNvPr id="372" name="Google Shape;372;p63"/>
          <p:cNvPicPr preferRelativeResize="0"/>
          <p:nvPr/>
        </p:nvPicPr>
        <p:blipFill rotWithShape="1">
          <a:blip r:embed="rId4">
            <a:alphaModFix/>
          </a:blip>
          <a:srcRect b="0" l="0" r="0" t="0"/>
          <a:stretch/>
        </p:blipFill>
        <p:spPr>
          <a:xfrm>
            <a:off x="13841950" y="336400"/>
            <a:ext cx="4081451" cy="20604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6" name="Shape 376"/>
        <p:cNvGrpSpPr/>
        <p:nvPr/>
      </p:nvGrpSpPr>
      <p:grpSpPr>
        <a:xfrm>
          <a:off x="0" y="0"/>
          <a:ext cx="0" cy="0"/>
          <a:chOff x="0" y="0"/>
          <a:chExt cx="0" cy="0"/>
        </a:xfrm>
      </p:grpSpPr>
      <p:sp>
        <p:nvSpPr>
          <p:cNvPr id="377" name="Google Shape;377;p64"/>
          <p:cNvSpPr/>
          <p:nvPr/>
        </p:nvSpPr>
        <p:spPr>
          <a:xfrm>
            <a:off x="-1" y="0"/>
            <a:ext cx="18283500" cy="10287000"/>
          </a:xfrm>
          <a:prstGeom prst="rect">
            <a:avLst/>
          </a:prstGeom>
          <a:solidFill>
            <a:schemeClr val="lt1"/>
          </a:solidFill>
          <a:ln>
            <a:noFill/>
          </a:ln>
        </p:spPr>
        <p:txBody>
          <a:bodyPr anchorCtr="0" anchor="ctr" bIns="68550" lIns="137150" spcFirstLastPara="1" rIns="137150" wrap="square" tIns="68550">
            <a:noAutofit/>
          </a:bodyPr>
          <a:lstStyle/>
          <a:p>
            <a:pPr indent="0" lvl="0" marL="0" marR="0" rtl="0" algn="ctr">
              <a:spcBef>
                <a:spcPts val="0"/>
              </a:spcBef>
              <a:spcAft>
                <a:spcPts val="0"/>
              </a:spcAft>
              <a:buNone/>
            </a:pPr>
            <a:r>
              <a:t/>
            </a:r>
            <a:endParaRPr b="0" i="0" sz="2700" u="none" cap="none" strike="noStrike">
              <a:solidFill>
                <a:schemeClr val="lt1"/>
              </a:solidFill>
              <a:latin typeface="Calibri"/>
              <a:ea typeface="Calibri"/>
              <a:cs typeface="Calibri"/>
              <a:sym typeface="Calibri"/>
            </a:endParaRPr>
          </a:p>
        </p:txBody>
      </p:sp>
      <p:pic>
        <p:nvPicPr>
          <p:cNvPr descr="Et billede, der indeholder udendørs, person, dreng&#10;&#10;Automatisk genereret beskrivelse" id="378" name="Google Shape;378;p64"/>
          <p:cNvPicPr preferRelativeResize="0"/>
          <p:nvPr/>
        </p:nvPicPr>
        <p:blipFill rotWithShape="1">
          <a:blip r:embed="rId3">
            <a:alphaModFix/>
          </a:blip>
          <a:srcRect b="15732" l="0" r="0" t="0"/>
          <a:stretch/>
        </p:blipFill>
        <p:spPr>
          <a:xfrm>
            <a:off x="1" y="0"/>
            <a:ext cx="18288003" cy="10286984"/>
          </a:xfrm>
          <a:prstGeom prst="rect">
            <a:avLst/>
          </a:prstGeom>
          <a:noFill/>
          <a:ln>
            <a:noFill/>
          </a:ln>
        </p:spPr>
      </p:pic>
      <p:sp>
        <p:nvSpPr>
          <p:cNvPr id="379" name="Google Shape;379;p64"/>
          <p:cNvSpPr/>
          <p:nvPr/>
        </p:nvSpPr>
        <p:spPr>
          <a:xfrm>
            <a:off x="0" y="3311403"/>
            <a:ext cx="18288000" cy="4743000"/>
          </a:xfrm>
          <a:prstGeom prst="rect">
            <a:avLst/>
          </a:prstGeom>
          <a:gradFill>
            <a:gsLst>
              <a:gs pos="0">
                <a:srgbClr val="000000">
                  <a:alpha val="0"/>
                </a:srgbClr>
              </a:gs>
              <a:gs pos="25000">
                <a:srgbClr val="000000">
                  <a:alpha val="14901"/>
                </a:srgbClr>
              </a:gs>
              <a:gs pos="50000">
                <a:srgbClr val="000000">
                  <a:alpha val="29803"/>
                </a:srgbClr>
              </a:gs>
              <a:gs pos="75000">
                <a:srgbClr val="000000">
                  <a:alpha val="14901"/>
                </a:srgbClr>
              </a:gs>
              <a:gs pos="100000">
                <a:srgbClr val="000000">
                  <a:alpha val="0"/>
                </a:srgbClr>
              </a:gs>
            </a:gsLst>
            <a:lin ang="16200038" scaled="0"/>
          </a:gradFill>
          <a:ln>
            <a:noFill/>
          </a:ln>
        </p:spPr>
        <p:txBody>
          <a:bodyPr anchorCtr="0" anchor="ctr" bIns="68550" lIns="137150" spcFirstLastPara="1" rIns="137150" wrap="square" tIns="68550">
            <a:noAutofit/>
          </a:bodyPr>
          <a:lstStyle/>
          <a:p>
            <a:pPr indent="0" lvl="0" marL="0" marR="0" rtl="0" algn="ctr">
              <a:spcBef>
                <a:spcPts val="0"/>
              </a:spcBef>
              <a:spcAft>
                <a:spcPts val="0"/>
              </a:spcAft>
              <a:buNone/>
            </a:pPr>
            <a:r>
              <a:t/>
            </a:r>
            <a:endParaRPr b="0" i="0" sz="2700" u="none" cap="none" strike="noStrike">
              <a:solidFill>
                <a:schemeClr val="lt1"/>
              </a:solidFill>
              <a:latin typeface="Calibri"/>
              <a:ea typeface="Calibri"/>
              <a:cs typeface="Calibri"/>
              <a:sym typeface="Calibri"/>
            </a:endParaRPr>
          </a:p>
        </p:txBody>
      </p:sp>
      <p:sp>
        <p:nvSpPr>
          <p:cNvPr id="380" name="Google Shape;380;p64"/>
          <p:cNvSpPr txBox="1"/>
          <p:nvPr>
            <p:ph type="ctrTitle"/>
          </p:nvPr>
        </p:nvSpPr>
        <p:spPr>
          <a:xfrm>
            <a:off x="953600" y="1369250"/>
            <a:ext cx="7788600" cy="6881700"/>
          </a:xfrm>
          <a:prstGeom prst="rect">
            <a:avLst/>
          </a:prstGeom>
          <a:solidFill>
            <a:srgbClr val="E7E6E6">
              <a:alpha val="74900"/>
            </a:srgbClr>
          </a:solidFill>
          <a:ln>
            <a:noFill/>
          </a:ln>
          <a:effectLst>
            <a:outerShdw blurRad="50800" rotWithShape="0" algn="tl" dir="2700000" dist="38100">
              <a:srgbClr val="000000">
                <a:alpha val="40000"/>
              </a:srgbClr>
            </a:outerShdw>
          </a:effectLst>
        </p:spPr>
        <p:txBody>
          <a:bodyPr anchorCtr="0" anchor="ctr" bIns="68550" lIns="137150" spcFirstLastPara="1" rIns="137150" wrap="square" tIns="68550">
            <a:noAutofit/>
          </a:bodyPr>
          <a:lstStyle/>
          <a:p>
            <a:pPr indent="0" lvl="0" marL="0" rtl="0" algn="ctr">
              <a:lnSpc>
                <a:spcPct val="90000"/>
              </a:lnSpc>
              <a:spcBef>
                <a:spcPts val="0"/>
              </a:spcBef>
              <a:spcAft>
                <a:spcPts val="0"/>
              </a:spcAft>
              <a:buClr>
                <a:schemeClr val="dk1"/>
              </a:buClr>
              <a:buSzPts val="5400"/>
              <a:buFont typeface="Montserrat"/>
              <a:buNone/>
            </a:pPr>
            <a:r>
              <a:rPr b="1" lang="en-US" sz="6400">
                <a:latin typeface="Trebuchet MS"/>
                <a:ea typeface="Trebuchet MS"/>
                <a:cs typeface="Trebuchet MS"/>
                <a:sym typeface="Trebuchet MS"/>
              </a:rPr>
              <a:t>Gender and</a:t>
            </a:r>
            <a:br>
              <a:rPr b="1" lang="en-US" sz="6400">
                <a:latin typeface="Trebuchet MS"/>
                <a:ea typeface="Trebuchet MS"/>
                <a:cs typeface="Trebuchet MS"/>
                <a:sym typeface="Trebuchet MS"/>
              </a:rPr>
            </a:br>
            <a:r>
              <a:rPr b="1" lang="en-US" sz="6400">
                <a:latin typeface="Trebuchet MS"/>
                <a:ea typeface="Trebuchet MS"/>
                <a:cs typeface="Trebuchet MS"/>
                <a:sym typeface="Trebuchet MS"/>
              </a:rPr>
              <a:t>climate change</a:t>
            </a:r>
            <a:endParaRPr b="1" sz="6400">
              <a:latin typeface="Trebuchet MS"/>
              <a:ea typeface="Trebuchet MS"/>
              <a:cs typeface="Trebuchet MS"/>
              <a:sym typeface="Trebuchet MS"/>
            </a:endParaRPr>
          </a:p>
          <a:p>
            <a:pPr indent="0" lvl="0" marL="0" rtl="0" algn="ctr">
              <a:lnSpc>
                <a:spcPct val="90000"/>
              </a:lnSpc>
              <a:spcBef>
                <a:spcPts val="0"/>
              </a:spcBef>
              <a:spcAft>
                <a:spcPts val="0"/>
              </a:spcAft>
              <a:buClr>
                <a:schemeClr val="dk1"/>
              </a:buClr>
              <a:buSzPts val="5400"/>
              <a:buFont typeface="Montserrat"/>
              <a:buNone/>
            </a:pPr>
            <a:r>
              <a:rPr lang="en-US" sz="2800">
                <a:latin typeface="Montserrat"/>
                <a:ea typeface="Montserrat"/>
                <a:cs typeface="Montserrat"/>
                <a:sym typeface="Montserrat"/>
              </a:rPr>
              <a:t>Chiagozie Udeh</a:t>
            </a:r>
            <a:r>
              <a:rPr lang="en-US" sz="2800">
                <a:latin typeface="Montserrat"/>
                <a:ea typeface="Montserrat"/>
                <a:cs typeface="Montserrat"/>
                <a:sym typeface="Montserrat"/>
              </a:rPr>
              <a:t>, UNFPA</a:t>
            </a:r>
            <a:endParaRPr sz="2800">
              <a:latin typeface="Montserrat"/>
              <a:ea typeface="Montserrat"/>
              <a:cs typeface="Montserrat"/>
              <a:sym typeface="Montserrat"/>
            </a:endParaRPr>
          </a:p>
          <a:p>
            <a:pPr indent="0" lvl="0" marL="0" rtl="0" algn="ctr">
              <a:lnSpc>
                <a:spcPct val="90000"/>
              </a:lnSpc>
              <a:spcBef>
                <a:spcPts val="0"/>
              </a:spcBef>
              <a:spcAft>
                <a:spcPts val="0"/>
              </a:spcAft>
              <a:buClr>
                <a:schemeClr val="dk1"/>
              </a:buClr>
              <a:buSzPts val="5400"/>
              <a:buFont typeface="Montserrat"/>
              <a:buNone/>
            </a:pPr>
            <a:r>
              <a:rPr lang="en-US" sz="2800">
                <a:latin typeface="Montserrat"/>
                <a:ea typeface="Montserrat"/>
                <a:cs typeface="Montserrat"/>
                <a:sym typeface="Montserrat"/>
              </a:rPr>
              <a:t>Policy and Advocacy Analyst on Climate Change</a:t>
            </a:r>
            <a:br>
              <a:rPr lang="en-US" sz="5400">
                <a:latin typeface="Montserrat"/>
                <a:ea typeface="Montserrat"/>
                <a:cs typeface="Montserrat"/>
                <a:sym typeface="Montserrat"/>
              </a:rPr>
            </a:br>
            <a:br>
              <a:rPr lang="en-US" sz="5400">
                <a:latin typeface="Montserrat"/>
                <a:ea typeface="Montserrat"/>
                <a:cs typeface="Montserrat"/>
                <a:sym typeface="Montserrat"/>
              </a:rPr>
            </a:br>
            <a:r>
              <a:rPr lang="en-US" sz="2700">
                <a:latin typeface="Montserrat"/>
                <a:ea typeface="Montserrat"/>
                <a:cs typeface="Montserrat"/>
                <a:sym typeface="Montserrat"/>
              </a:rPr>
              <a:t>for </a:t>
            </a:r>
            <a:r>
              <a:rPr lang="en-US" sz="2700">
                <a:latin typeface="Arial"/>
                <a:ea typeface="Arial"/>
                <a:cs typeface="Arial"/>
                <a:sym typeface="Arial"/>
              </a:rPr>
              <a:t>SBCC</a:t>
            </a:r>
            <a:br>
              <a:rPr lang="en-US" sz="2700">
                <a:latin typeface="Arial"/>
                <a:ea typeface="Arial"/>
                <a:cs typeface="Arial"/>
                <a:sym typeface="Arial"/>
              </a:rPr>
            </a:br>
            <a:r>
              <a:rPr lang="en-US" sz="2700">
                <a:latin typeface="Arial"/>
                <a:ea typeface="Arial"/>
                <a:cs typeface="Arial"/>
                <a:sym typeface="Arial"/>
              </a:rPr>
              <a:t>22 March 2022</a:t>
            </a:r>
            <a:endParaRPr sz="2100">
              <a:latin typeface="Arial"/>
              <a:ea typeface="Arial"/>
              <a:cs typeface="Arial"/>
              <a:sym typeface="Arial"/>
            </a:endParaRPr>
          </a:p>
        </p:txBody>
      </p:sp>
      <p:pic>
        <p:nvPicPr>
          <p:cNvPr id="381" name="Google Shape;381;p64"/>
          <p:cNvPicPr preferRelativeResize="0"/>
          <p:nvPr/>
        </p:nvPicPr>
        <p:blipFill rotWithShape="1">
          <a:blip r:embed="rId4">
            <a:alphaModFix/>
          </a:blip>
          <a:srcRect b="0" l="0" r="0" t="0"/>
          <a:stretch/>
        </p:blipFill>
        <p:spPr>
          <a:xfrm>
            <a:off x="14308901" y="463728"/>
            <a:ext cx="3443520" cy="156438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9115"/>
        </a:solidFill>
      </p:bgPr>
    </p:bg>
    <p:spTree>
      <p:nvGrpSpPr>
        <p:cNvPr id="386" name="Shape 386"/>
        <p:cNvGrpSpPr/>
        <p:nvPr/>
      </p:nvGrpSpPr>
      <p:grpSpPr>
        <a:xfrm>
          <a:off x="0" y="0"/>
          <a:ext cx="0" cy="0"/>
          <a:chOff x="0" y="0"/>
          <a:chExt cx="0" cy="0"/>
        </a:xfrm>
      </p:grpSpPr>
      <p:sp>
        <p:nvSpPr>
          <p:cNvPr id="387" name="Google Shape;387;p65"/>
          <p:cNvSpPr txBox="1"/>
          <p:nvPr/>
        </p:nvSpPr>
        <p:spPr>
          <a:xfrm>
            <a:off x="1887583" y="2387781"/>
            <a:ext cx="14754600" cy="3154200"/>
          </a:xfrm>
          <a:prstGeom prst="rect">
            <a:avLst/>
          </a:prstGeom>
          <a:noFill/>
          <a:ln>
            <a:noFill/>
          </a:ln>
        </p:spPr>
        <p:txBody>
          <a:bodyPr anchorCtr="0" anchor="t" bIns="0" lIns="0" spcFirstLastPara="1" rIns="0" wrap="square" tIns="0">
            <a:spAutoFit/>
          </a:bodyPr>
          <a:lstStyle/>
          <a:p>
            <a:pPr indent="0" lvl="0" marL="0" marR="0" rtl="0" algn="ctr">
              <a:lnSpc>
                <a:spcPct val="109100"/>
              </a:lnSpc>
              <a:spcBef>
                <a:spcPts val="0"/>
              </a:spcBef>
              <a:spcAft>
                <a:spcPts val="0"/>
              </a:spcAft>
              <a:buNone/>
            </a:pPr>
            <a:r>
              <a:rPr b="1" lang="en-US" sz="9800">
                <a:solidFill>
                  <a:srgbClr val="FFFFFF"/>
                </a:solidFill>
                <a:latin typeface="Trebuchet MS"/>
                <a:ea typeface="Trebuchet MS"/>
                <a:cs typeface="Trebuchet MS"/>
                <a:sym typeface="Trebuchet MS"/>
              </a:rPr>
              <a:t>Impact of climate change on gender and SRH/GBV</a:t>
            </a:r>
            <a:endParaRPr b="1" sz="9800">
              <a:solidFill>
                <a:srgbClr val="763355"/>
              </a:solidFill>
              <a:latin typeface="Trebuchet MS"/>
              <a:ea typeface="Trebuchet MS"/>
              <a:cs typeface="Trebuchet MS"/>
              <a:sym typeface="Trebuchet M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2" name="Shape 392"/>
        <p:cNvGrpSpPr/>
        <p:nvPr/>
      </p:nvGrpSpPr>
      <p:grpSpPr>
        <a:xfrm>
          <a:off x="0" y="0"/>
          <a:ext cx="0" cy="0"/>
          <a:chOff x="0" y="0"/>
          <a:chExt cx="0" cy="0"/>
        </a:xfrm>
      </p:grpSpPr>
      <p:sp>
        <p:nvSpPr>
          <p:cNvPr id="393" name="Google Shape;393;p66"/>
          <p:cNvSpPr/>
          <p:nvPr/>
        </p:nvSpPr>
        <p:spPr>
          <a:xfrm>
            <a:off x="0" y="0"/>
            <a:ext cx="18283500" cy="10287000"/>
          </a:xfrm>
          <a:prstGeom prst="rect">
            <a:avLst/>
          </a:prstGeom>
          <a:solidFill>
            <a:schemeClr val="lt1"/>
          </a:solidFill>
          <a:ln>
            <a:noFill/>
          </a:ln>
        </p:spPr>
        <p:txBody>
          <a:bodyPr anchorCtr="0" anchor="ctr" bIns="68550" lIns="137150" spcFirstLastPara="1" rIns="137150" wrap="square" tIns="6855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394" name="Google Shape;394;p66"/>
          <p:cNvSpPr txBox="1"/>
          <p:nvPr>
            <p:ph type="title"/>
          </p:nvPr>
        </p:nvSpPr>
        <p:spPr>
          <a:xfrm>
            <a:off x="7388550" y="493775"/>
            <a:ext cx="10315200" cy="1581300"/>
          </a:xfrm>
          <a:prstGeom prst="rect">
            <a:avLst/>
          </a:prstGeom>
          <a:noFill/>
          <a:ln>
            <a:noFill/>
          </a:ln>
        </p:spPr>
        <p:txBody>
          <a:bodyPr anchorCtr="0" anchor="b" bIns="68550" lIns="137150" spcFirstLastPara="1" rIns="137150" wrap="square" tIns="68550">
            <a:normAutofit fontScale="90000"/>
          </a:bodyPr>
          <a:lstStyle/>
          <a:p>
            <a:pPr indent="0" lvl="0" marL="0" rtl="0" algn="l">
              <a:lnSpc>
                <a:spcPct val="90000"/>
              </a:lnSpc>
              <a:spcBef>
                <a:spcPts val="0"/>
              </a:spcBef>
              <a:spcAft>
                <a:spcPts val="0"/>
              </a:spcAft>
              <a:buClr>
                <a:schemeClr val="dk1"/>
              </a:buClr>
              <a:buSzPct val="100000"/>
              <a:buFont typeface="Calibri"/>
              <a:buNone/>
            </a:pPr>
            <a:r>
              <a:rPr b="1" lang="en-US" sz="6300">
                <a:latin typeface="Trebuchet MS"/>
                <a:ea typeface="Trebuchet MS"/>
                <a:cs typeface="Trebuchet MS"/>
                <a:sym typeface="Trebuchet MS"/>
              </a:rPr>
              <a:t>Climate change, adaptation and gender vulnerabilities</a:t>
            </a:r>
            <a:endParaRPr b="1">
              <a:latin typeface="Trebuchet MS"/>
              <a:ea typeface="Trebuchet MS"/>
              <a:cs typeface="Trebuchet MS"/>
              <a:sym typeface="Trebuchet MS"/>
            </a:endParaRPr>
          </a:p>
        </p:txBody>
      </p:sp>
      <p:pic>
        <p:nvPicPr>
          <p:cNvPr descr="Et billede, der indeholder jord, person, udendørs&#10;&#10;Automatisk genereret beskrivelse" id="395" name="Google Shape;395;p66"/>
          <p:cNvPicPr preferRelativeResize="0"/>
          <p:nvPr/>
        </p:nvPicPr>
        <p:blipFill rotWithShape="1">
          <a:blip r:embed="rId3">
            <a:alphaModFix/>
          </a:blip>
          <a:srcRect b="0" l="14647" r="40019" t="0"/>
          <a:stretch/>
        </p:blipFill>
        <p:spPr>
          <a:xfrm>
            <a:off x="1" y="15"/>
            <a:ext cx="6986016" cy="10287000"/>
          </a:xfrm>
          <a:custGeom>
            <a:rect b="b" l="l" r="r" t="t"/>
            <a:pathLst>
              <a:path extrusionOk="0" h="6858000" w="4657344">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ln>
            <a:noFill/>
          </a:ln>
        </p:spPr>
      </p:pic>
      <p:sp>
        <p:nvSpPr>
          <p:cNvPr id="396" name="Google Shape;396;p66"/>
          <p:cNvSpPr/>
          <p:nvPr/>
        </p:nvSpPr>
        <p:spPr>
          <a:xfrm>
            <a:off x="7641843" y="2386996"/>
            <a:ext cx="6365384" cy="27432"/>
          </a:xfrm>
          <a:custGeom>
            <a:rect b="b" l="l" r="r" t="t"/>
            <a:pathLst>
              <a:path extrusionOk="0" fill="none" h="18288" w="4243589">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extrusionOk="0" h="18288" w="4243589">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cap="rnd" cmpd="sng" w="44450">
            <a:solidFill>
              <a:schemeClr val="accent2"/>
            </a:solidFill>
            <a:prstDash val="solid"/>
            <a:round/>
            <a:headEnd len="sm" w="sm" type="none"/>
            <a:tailEnd len="sm" w="sm" type="none"/>
          </a:ln>
        </p:spPr>
        <p:txBody>
          <a:bodyPr anchorCtr="0" anchor="ctr" bIns="68550" lIns="137150" spcFirstLastPara="1" rIns="137150" wrap="square" tIns="6855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397" name="Google Shape;397;p66"/>
          <p:cNvSpPr txBox="1"/>
          <p:nvPr>
            <p:ph idx="1" type="body"/>
          </p:nvPr>
        </p:nvSpPr>
        <p:spPr>
          <a:xfrm>
            <a:off x="7388550" y="2586625"/>
            <a:ext cx="10516800" cy="7700400"/>
          </a:xfrm>
          <a:prstGeom prst="rect">
            <a:avLst/>
          </a:prstGeom>
          <a:noFill/>
          <a:ln>
            <a:noFill/>
          </a:ln>
        </p:spPr>
        <p:txBody>
          <a:bodyPr anchorCtr="0" anchor="t" bIns="68550" lIns="137150" spcFirstLastPara="1" rIns="137150" wrap="square" tIns="68550">
            <a:noAutofit/>
          </a:bodyPr>
          <a:lstStyle/>
          <a:p>
            <a:pPr indent="-419100" lvl="0" marL="342900" rtl="0" algn="l">
              <a:lnSpc>
                <a:spcPct val="90000"/>
              </a:lnSpc>
              <a:spcBef>
                <a:spcPts val="0"/>
              </a:spcBef>
              <a:spcAft>
                <a:spcPts val="0"/>
              </a:spcAft>
              <a:buClr>
                <a:schemeClr val="dk1"/>
              </a:buClr>
              <a:buSzPts val="3200"/>
              <a:buChar char="•"/>
            </a:pPr>
            <a:r>
              <a:rPr i="0" lang="en-US" sz="3200">
                <a:latin typeface="Arial"/>
                <a:ea typeface="Arial"/>
                <a:cs typeface="Arial"/>
                <a:sym typeface="Arial"/>
              </a:rPr>
              <a:t>Women may have less opportunity to influence </a:t>
            </a:r>
            <a:r>
              <a:rPr b="1" i="0" lang="en-US" sz="3200">
                <a:latin typeface="Arial"/>
                <a:ea typeface="Arial"/>
                <a:cs typeface="Arial"/>
                <a:sym typeface="Arial"/>
              </a:rPr>
              <a:t>household decision-making</a:t>
            </a:r>
            <a:r>
              <a:rPr i="0" lang="en-US" sz="3200">
                <a:latin typeface="Arial"/>
                <a:ea typeface="Arial"/>
                <a:cs typeface="Arial"/>
                <a:sym typeface="Arial"/>
              </a:rPr>
              <a:t> to mitigate and the decision to migrate</a:t>
            </a:r>
            <a:endParaRPr sz="3200">
              <a:latin typeface="Arial"/>
              <a:ea typeface="Arial"/>
              <a:cs typeface="Arial"/>
              <a:sym typeface="Arial"/>
            </a:endParaRPr>
          </a:p>
          <a:p>
            <a:pPr indent="-419100" lvl="0" marL="342900" rtl="0" algn="l">
              <a:lnSpc>
                <a:spcPct val="90000"/>
              </a:lnSpc>
              <a:spcBef>
                <a:spcPts val="1500"/>
              </a:spcBef>
              <a:spcAft>
                <a:spcPts val="0"/>
              </a:spcAft>
              <a:buClr>
                <a:schemeClr val="dk1"/>
              </a:buClr>
              <a:buSzPts val="3200"/>
              <a:buChar char="•"/>
            </a:pPr>
            <a:r>
              <a:rPr b="1" lang="en-US" sz="3200">
                <a:latin typeface="Arial"/>
                <a:ea typeface="Arial"/>
                <a:cs typeface="Arial"/>
                <a:sym typeface="Arial"/>
              </a:rPr>
              <a:t>Women have poorer </a:t>
            </a:r>
            <a:r>
              <a:rPr b="1" i="0" lang="en-US" sz="3200">
                <a:latin typeface="Arial"/>
                <a:ea typeface="Arial"/>
                <a:cs typeface="Arial"/>
                <a:sym typeface="Arial"/>
              </a:rPr>
              <a:t>access to resources</a:t>
            </a:r>
            <a:r>
              <a:rPr i="0" lang="en-US" sz="3200">
                <a:latin typeface="Arial"/>
                <a:ea typeface="Arial"/>
                <a:cs typeface="Arial"/>
                <a:sym typeface="Arial"/>
              </a:rPr>
              <a:t> that could help with adaptation such as land title, irrigation technologies, financial assets and formalized safety nets</a:t>
            </a:r>
            <a:endParaRPr sz="3200">
              <a:latin typeface="Arial"/>
              <a:ea typeface="Arial"/>
              <a:cs typeface="Arial"/>
              <a:sym typeface="Arial"/>
            </a:endParaRPr>
          </a:p>
          <a:p>
            <a:pPr indent="-419100" lvl="0" marL="342900" rtl="0" algn="l">
              <a:lnSpc>
                <a:spcPct val="90000"/>
              </a:lnSpc>
              <a:spcBef>
                <a:spcPts val="1500"/>
              </a:spcBef>
              <a:spcAft>
                <a:spcPts val="0"/>
              </a:spcAft>
              <a:buClr>
                <a:schemeClr val="dk1"/>
              </a:buClr>
              <a:buSzPts val="3200"/>
              <a:buChar char="•"/>
            </a:pPr>
            <a:r>
              <a:rPr b="1" lang="en-US" sz="3200">
                <a:latin typeface="Arial"/>
                <a:ea typeface="Arial"/>
                <a:cs typeface="Arial"/>
                <a:sym typeface="Arial"/>
              </a:rPr>
              <a:t>Discriminatory, patriarchal laws</a:t>
            </a:r>
            <a:r>
              <a:rPr lang="en-US" sz="3200">
                <a:latin typeface="Arial"/>
                <a:ea typeface="Arial"/>
                <a:cs typeface="Arial"/>
                <a:sym typeface="Arial"/>
              </a:rPr>
              <a:t>, norms, customs and institutions exclude women from participating in decision-making and community processes to adapt to climate change</a:t>
            </a:r>
            <a:endParaRPr sz="3200">
              <a:latin typeface="Arial"/>
              <a:ea typeface="Arial"/>
              <a:cs typeface="Arial"/>
              <a:sym typeface="Arial"/>
            </a:endParaRPr>
          </a:p>
          <a:p>
            <a:pPr indent="-419100" lvl="0" marL="342900" rtl="0" algn="l">
              <a:lnSpc>
                <a:spcPct val="90000"/>
              </a:lnSpc>
              <a:spcBef>
                <a:spcPts val="1500"/>
              </a:spcBef>
              <a:spcAft>
                <a:spcPts val="0"/>
              </a:spcAft>
              <a:buClr>
                <a:schemeClr val="dk1"/>
              </a:buClr>
              <a:buSzPts val="3200"/>
              <a:buChar char="•"/>
            </a:pPr>
            <a:r>
              <a:rPr i="0" lang="en-US" sz="3200">
                <a:latin typeface="Arial"/>
                <a:ea typeface="Arial"/>
                <a:cs typeface="Arial"/>
                <a:sym typeface="Arial"/>
              </a:rPr>
              <a:t>Women’s work is particularly dependent on the reliable availability of water and wood fuel and will have to walk longer distances </a:t>
            </a:r>
            <a:r>
              <a:rPr lang="en-US" sz="3200">
                <a:latin typeface="Arial"/>
                <a:ea typeface="Arial"/>
                <a:cs typeface="Arial"/>
                <a:sym typeface="Arial"/>
              </a:rPr>
              <a:t>to fetch firewood w</a:t>
            </a:r>
            <a:r>
              <a:rPr i="0" lang="en-US" sz="3200">
                <a:latin typeface="Arial"/>
                <a:ea typeface="Arial"/>
                <a:cs typeface="Arial"/>
                <a:sym typeface="Arial"/>
              </a:rPr>
              <a:t>hen climate change hits. This leads to increase in women’s labor time, physical strain, and risk of GBV</a:t>
            </a:r>
            <a:endParaRPr sz="3200">
              <a:latin typeface="Arial"/>
              <a:ea typeface="Arial"/>
              <a:cs typeface="Arial"/>
              <a:sym typeface="Arial"/>
            </a:endParaRPr>
          </a:p>
          <a:p>
            <a:pPr indent="0" lvl="0" marL="0" rtl="0" algn="l">
              <a:lnSpc>
                <a:spcPct val="90000"/>
              </a:lnSpc>
              <a:spcBef>
                <a:spcPts val="1500"/>
              </a:spcBef>
              <a:spcAft>
                <a:spcPts val="0"/>
              </a:spcAft>
              <a:buNone/>
            </a:pPr>
            <a:r>
              <a:t/>
            </a:r>
            <a:endParaRPr sz="2200">
              <a:latin typeface="Arial"/>
              <a:ea typeface="Arial"/>
              <a:cs typeface="Arial"/>
              <a:sym typeface="Arial"/>
            </a:endParaRPr>
          </a:p>
        </p:txBody>
      </p:sp>
      <p:pic>
        <p:nvPicPr>
          <p:cNvPr id="398" name="Google Shape;398;p66"/>
          <p:cNvPicPr preferRelativeResize="0"/>
          <p:nvPr/>
        </p:nvPicPr>
        <p:blipFill rotWithShape="1">
          <a:blip r:embed="rId4">
            <a:alphaModFix/>
          </a:blip>
          <a:srcRect b="0" l="0" r="0" t="0"/>
          <a:stretch/>
        </p:blipFill>
        <p:spPr>
          <a:xfrm>
            <a:off x="296675" y="237900"/>
            <a:ext cx="1975674" cy="89755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03" name="Shape 403"/>
        <p:cNvGrpSpPr/>
        <p:nvPr/>
      </p:nvGrpSpPr>
      <p:grpSpPr>
        <a:xfrm>
          <a:off x="0" y="0"/>
          <a:ext cx="0" cy="0"/>
          <a:chOff x="0" y="0"/>
          <a:chExt cx="0" cy="0"/>
        </a:xfrm>
      </p:grpSpPr>
      <p:sp>
        <p:nvSpPr>
          <p:cNvPr id="404" name="Google Shape;404;p67"/>
          <p:cNvSpPr/>
          <p:nvPr/>
        </p:nvSpPr>
        <p:spPr>
          <a:xfrm>
            <a:off x="0" y="0"/>
            <a:ext cx="18283500" cy="10287000"/>
          </a:xfrm>
          <a:prstGeom prst="rect">
            <a:avLst/>
          </a:prstGeom>
          <a:solidFill>
            <a:schemeClr val="lt1"/>
          </a:solidFill>
          <a:ln>
            <a:noFill/>
          </a:ln>
        </p:spPr>
        <p:txBody>
          <a:bodyPr anchorCtr="0" anchor="ctr" bIns="68550" lIns="137150" spcFirstLastPara="1" rIns="137150" wrap="square" tIns="6855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405" name="Google Shape;405;p67"/>
          <p:cNvSpPr txBox="1"/>
          <p:nvPr>
            <p:ph type="title"/>
          </p:nvPr>
        </p:nvSpPr>
        <p:spPr>
          <a:xfrm>
            <a:off x="7388550" y="493775"/>
            <a:ext cx="10315200" cy="1581300"/>
          </a:xfrm>
          <a:prstGeom prst="rect">
            <a:avLst/>
          </a:prstGeom>
          <a:noFill/>
          <a:ln>
            <a:noFill/>
          </a:ln>
        </p:spPr>
        <p:txBody>
          <a:bodyPr anchorCtr="0" anchor="b" bIns="68550" lIns="137150" spcFirstLastPara="1" rIns="137150" wrap="square" tIns="68550">
            <a:normAutofit fontScale="90000"/>
          </a:bodyPr>
          <a:lstStyle/>
          <a:p>
            <a:pPr indent="0" lvl="0" marL="0" rtl="0" algn="l">
              <a:lnSpc>
                <a:spcPct val="90000"/>
              </a:lnSpc>
              <a:spcBef>
                <a:spcPts val="0"/>
              </a:spcBef>
              <a:spcAft>
                <a:spcPts val="0"/>
              </a:spcAft>
              <a:buClr>
                <a:schemeClr val="dk1"/>
              </a:buClr>
              <a:buSzPct val="100000"/>
              <a:buFont typeface="Calibri"/>
              <a:buNone/>
            </a:pPr>
            <a:r>
              <a:rPr b="1" lang="en-US" sz="6300">
                <a:latin typeface="Trebuchet MS"/>
                <a:ea typeface="Trebuchet MS"/>
                <a:cs typeface="Trebuchet MS"/>
                <a:sym typeface="Trebuchet MS"/>
              </a:rPr>
              <a:t>Climate change, adaptation and gender vulnerabilities</a:t>
            </a:r>
            <a:endParaRPr b="1">
              <a:latin typeface="Trebuchet MS"/>
              <a:ea typeface="Trebuchet MS"/>
              <a:cs typeface="Trebuchet MS"/>
              <a:sym typeface="Trebuchet MS"/>
            </a:endParaRPr>
          </a:p>
        </p:txBody>
      </p:sp>
      <p:pic>
        <p:nvPicPr>
          <p:cNvPr descr="Et billede, der indeholder jord, person, udendørs&#10;&#10;Automatisk genereret beskrivelse" id="406" name="Google Shape;406;p67"/>
          <p:cNvPicPr preferRelativeResize="0"/>
          <p:nvPr/>
        </p:nvPicPr>
        <p:blipFill rotWithShape="1">
          <a:blip r:embed="rId3">
            <a:alphaModFix/>
          </a:blip>
          <a:srcRect b="0" l="14647" r="40019" t="0"/>
          <a:stretch/>
        </p:blipFill>
        <p:spPr>
          <a:xfrm>
            <a:off x="1" y="15"/>
            <a:ext cx="6986016" cy="10287000"/>
          </a:xfrm>
          <a:custGeom>
            <a:rect b="b" l="l" r="r" t="t"/>
            <a:pathLst>
              <a:path extrusionOk="0" h="6858000" w="4657344">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ln>
            <a:noFill/>
          </a:ln>
        </p:spPr>
      </p:pic>
      <p:sp>
        <p:nvSpPr>
          <p:cNvPr id="407" name="Google Shape;407;p67"/>
          <p:cNvSpPr/>
          <p:nvPr/>
        </p:nvSpPr>
        <p:spPr>
          <a:xfrm>
            <a:off x="7641843" y="2386996"/>
            <a:ext cx="6365384" cy="27432"/>
          </a:xfrm>
          <a:custGeom>
            <a:rect b="b" l="l" r="r" t="t"/>
            <a:pathLst>
              <a:path extrusionOk="0" fill="none" h="18288" w="4243589">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extrusionOk="0" h="18288" w="4243589">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cap="rnd" cmpd="sng" w="44450">
            <a:solidFill>
              <a:schemeClr val="accent2"/>
            </a:solidFill>
            <a:prstDash val="solid"/>
            <a:round/>
            <a:headEnd len="sm" w="sm" type="none"/>
            <a:tailEnd len="sm" w="sm" type="none"/>
          </a:ln>
        </p:spPr>
        <p:txBody>
          <a:bodyPr anchorCtr="0" anchor="ctr" bIns="68550" lIns="137150" spcFirstLastPara="1" rIns="137150" wrap="square" tIns="6855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408" name="Google Shape;408;p67"/>
          <p:cNvSpPr txBox="1"/>
          <p:nvPr>
            <p:ph idx="1" type="body"/>
          </p:nvPr>
        </p:nvSpPr>
        <p:spPr>
          <a:xfrm>
            <a:off x="7388550" y="2586625"/>
            <a:ext cx="10516800" cy="7700400"/>
          </a:xfrm>
          <a:prstGeom prst="rect">
            <a:avLst/>
          </a:prstGeom>
          <a:noFill/>
          <a:ln>
            <a:noFill/>
          </a:ln>
        </p:spPr>
        <p:txBody>
          <a:bodyPr anchorCtr="0" anchor="t" bIns="68550" lIns="137150" spcFirstLastPara="1" rIns="137150" wrap="square" tIns="68550">
            <a:noAutofit/>
          </a:bodyPr>
          <a:lstStyle/>
          <a:p>
            <a:pPr indent="0" lvl="0" marL="342900" rtl="0" algn="just">
              <a:lnSpc>
                <a:spcPct val="90000"/>
              </a:lnSpc>
              <a:spcBef>
                <a:spcPts val="1500"/>
              </a:spcBef>
              <a:spcAft>
                <a:spcPts val="0"/>
              </a:spcAft>
              <a:buNone/>
            </a:pPr>
            <a:r>
              <a:t/>
            </a:r>
            <a:endParaRPr sz="3200">
              <a:latin typeface="Arial"/>
              <a:ea typeface="Arial"/>
              <a:cs typeface="Arial"/>
              <a:sym typeface="Arial"/>
            </a:endParaRPr>
          </a:p>
          <a:p>
            <a:pPr indent="-419100" lvl="0" marL="342900" rtl="0" algn="just">
              <a:lnSpc>
                <a:spcPct val="90000"/>
              </a:lnSpc>
              <a:spcBef>
                <a:spcPts val="1500"/>
              </a:spcBef>
              <a:spcAft>
                <a:spcPts val="0"/>
              </a:spcAft>
              <a:buClr>
                <a:schemeClr val="dk1"/>
              </a:buClr>
              <a:buSzPts val="3200"/>
              <a:buChar char="•"/>
            </a:pPr>
            <a:r>
              <a:rPr b="1" lang="en-US" sz="3200">
                <a:latin typeface="Arial"/>
                <a:ea typeface="Arial"/>
                <a:cs typeface="Arial"/>
                <a:sym typeface="Arial"/>
              </a:rPr>
              <a:t>Only in 37 % of 160 countries, women and men have equal rights to own, use and control land</a:t>
            </a:r>
            <a:r>
              <a:rPr lang="en-US" sz="3200">
                <a:latin typeface="Arial"/>
                <a:ea typeface="Arial"/>
                <a:cs typeface="Arial"/>
                <a:sym typeface="Arial"/>
              </a:rPr>
              <a:t>. </a:t>
            </a:r>
            <a:endParaRPr sz="3200">
              <a:latin typeface="Arial"/>
              <a:ea typeface="Arial"/>
              <a:cs typeface="Arial"/>
              <a:sym typeface="Arial"/>
            </a:endParaRPr>
          </a:p>
          <a:p>
            <a:pPr indent="-419100" lvl="0" marL="342900" rtl="0" algn="just">
              <a:lnSpc>
                <a:spcPct val="90000"/>
              </a:lnSpc>
              <a:spcBef>
                <a:spcPts val="1500"/>
              </a:spcBef>
              <a:spcAft>
                <a:spcPts val="0"/>
              </a:spcAft>
              <a:buClr>
                <a:schemeClr val="dk1"/>
              </a:buClr>
              <a:buSzPts val="3200"/>
              <a:buChar char="•"/>
            </a:pPr>
            <a:r>
              <a:rPr lang="en-US" sz="3200">
                <a:latin typeface="Arial"/>
                <a:ea typeface="Arial"/>
                <a:cs typeface="Arial"/>
                <a:sym typeface="Arial"/>
              </a:rPr>
              <a:t>In more than half, while the law guarantees women and men the same rights to own, use and control land, customary practices prevent access for women. </a:t>
            </a:r>
            <a:endParaRPr sz="3200">
              <a:latin typeface="Arial"/>
              <a:ea typeface="Arial"/>
              <a:cs typeface="Arial"/>
              <a:sym typeface="Arial"/>
            </a:endParaRPr>
          </a:p>
          <a:p>
            <a:pPr indent="-419100" lvl="0" marL="342900" rtl="0" algn="just">
              <a:lnSpc>
                <a:spcPct val="90000"/>
              </a:lnSpc>
              <a:spcBef>
                <a:spcPts val="1500"/>
              </a:spcBef>
              <a:spcAft>
                <a:spcPts val="0"/>
              </a:spcAft>
              <a:buClr>
                <a:schemeClr val="dk1"/>
              </a:buClr>
              <a:buSzPts val="3200"/>
              <a:buChar char="•"/>
            </a:pPr>
            <a:r>
              <a:rPr lang="en-US" sz="3200">
                <a:latin typeface="Arial"/>
                <a:ea typeface="Arial"/>
                <a:cs typeface="Arial"/>
                <a:sym typeface="Arial"/>
              </a:rPr>
              <a:t>Insecure land tenure means that women have fewer resources and capacity to cope with climate change </a:t>
            </a:r>
            <a:r>
              <a:rPr lang="en-US" sz="3200">
                <a:latin typeface="Arial"/>
                <a:ea typeface="Arial"/>
                <a:cs typeface="Arial"/>
                <a:sym typeface="Arial"/>
              </a:rPr>
              <a:t>impacts </a:t>
            </a:r>
            <a:r>
              <a:rPr lang="en-US" sz="3200">
                <a:latin typeface="Arial"/>
                <a:ea typeface="Arial"/>
                <a:cs typeface="Arial"/>
                <a:sym typeface="Arial"/>
              </a:rPr>
              <a:t>(OECD study)</a:t>
            </a:r>
            <a:endParaRPr sz="3200">
              <a:latin typeface="Arial"/>
              <a:ea typeface="Arial"/>
              <a:cs typeface="Arial"/>
              <a:sym typeface="Arial"/>
            </a:endParaRPr>
          </a:p>
          <a:p>
            <a:pPr indent="-419100" lvl="0" marL="342900" rtl="0" algn="just">
              <a:lnSpc>
                <a:spcPct val="90000"/>
              </a:lnSpc>
              <a:spcBef>
                <a:spcPts val="1500"/>
              </a:spcBef>
              <a:spcAft>
                <a:spcPts val="0"/>
              </a:spcAft>
              <a:buClr>
                <a:schemeClr val="dk1"/>
              </a:buClr>
              <a:buSzPts val="3200"/>
              <a:buChar char="•"/>
            </a:pPr>
            <a:r>
              <a:rPr lang="en-US" sz="3200">
                <a:latin typeface="Arial"/>
                <a:ea typeface="Arial"/>
                <a:cs typeface="Arial"/>
                <a:sym typeface="Arial"/>
              </a:rPr>
              <a:t>Other vulnerabilities include </a:t>
            </a:r>
            <a:r>
              <a:rPr b="1" lang="en-US" sz="3200">
                <a:latin typeface="Arial"/>
                <a:ea typeface="Arial"/>
                <a:cs typeface="Arial"/>
                <a:sym typeface="Arial"/>
              </a:rPr>
              <a:t>limited awareness of legal rights</a:t>
            </a:r>
            <a:r>
              <a:rPr lang="en-US" sz="3200">
                <a:latin typeface="Arial"/>
                <a:ea typeface="Arial"/>
                <a:cs typeface="Arial"/>
                <a:sym typeface="Arial"/>
              </a:rPr>
              <a:t>, unequal burden of unpaid domestic and care work; and impoverishment, including when a male spouse migrates or otherwise leaves the household</a:t>
            </a:r>
            <a:endParaRPr sz="3200">
              <a:latin typeface="Arial"/>
              <a:ea typeface="Arial"/>
              <a:cs typeface="Arial"/>
              <a:sym typeface="Arial"/>
            </a:endParaRPr>
          </a:p>
        </p:txBody>
      </p:sp>
      <p:pic>
        <p:nvPicPr>
          <p:cNvPr id="409" name="Google Shape;409;p67"/>
          <p:cNvPicPr preferRelativeResize="0"/>
          <p:nvPr/>
        </p:nvPicPr>
        <p:blipFill rotWithShape="1">
          <a:blip r:embed="rId4">
            <a:alphaModFix/>
          </a:blip>
          <a:srcRect b="0" l="0" r="0" t="0"/>
          <a:stretch/>
        </p:blipFill>
        <p:spPr>
          <a:xfrm>
            <a:off x="296675" y="237900"/>
            <a:ext cx="1975674" cy="89755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14" name="Shape 414"/>
        <p:cNvGrpSpPr/>
        <p:nvPr/>
      </p:nvGrpSpPr>
      <p:grpSpPr>
        <a:xfrm>
          <a:off x="0" y="0"/>
          <a:ext cx="0" cy="0"/>
          <a:chOff x="0" y="0"/>
          <a:chExt cx="0" cy="0"/>
        </a:xfrm>
      </p:grpSpPr>
      <p:sp>
        <p:nvSpPr>
          <p:cNvPr id="415" name="Google Shape;415;p68"/>
          <p:cNvSpPr txBox="1"/>
          <p:nvPr>
            <p:ph type="title"/>
          </p:nvPr>
        </p:nvSpPr>
        <p:spPr>
          <a:xfrm>
            <a:off x="7413500" y="261875"/>
            <a:ext cx="10148400" cy="1358700"/>
          </a:xfrm>
          <a:prstGeom prst="rect">
            <a:avLst/>
          </a:prstGeom>
          <a:noFill/>
          <a:ln>
            <a:noFill/>
          </a:ln>
        </p:spPr>
        <p:txBody>
          <a:bodyPr anchorCtr="0" anchor="b" bIns="68550" lIns="137150" spcFirstLastPara="1" rIns="137150" wrap="square" tIns="68550">
            <a:noAutofit/>
          </a:bodyPr>
          <a:lstStyle/>
          <a:p>
            <a:pPr indent="0" lvl="0" marL="0" rtl="0" algn="l">
              <a:lnSpc>
                <a:spcPct val="90000"/>
              </a:lnSpc>
              <a:spcBef>
                <a:spcPts val="0"/>
              </a:spcBef>
              <a:spcAft>
                <a:spcPts val="0"/>
              </a:spcAft>
              <a:buClr>
                <a:schemeClr val="dk1"/>
              </a:buClr>
              <a:buSzPts val="5580"/>
              <a:buFont typeface="Calibri"/>
              <a:buNone/>
            </a:pPr>
            <a:r>
              <a:rPr b="1" lang="en-US" sz="5680">
                <a:latin typeface="Trebuchet MS"/>
                <a:ea typeface="Trebuchet MS"/>
                <a:cs typeface="Trebuchet MS"/>
                <a:sym typeface="Trebuchet MS"/>
              </a:rPr>
              <a:t>Climate disasters and gender</a:t>
            </a:r>
            <a:endParaRPr b="1" sz="5680">
              <a:latin typeface="Trebuchet MS"/>
              <a:ea typeface="Trebuchet MS"/>
              <a:cs typeface="Trebuchet MS"/>
              <a:sym typeface="Trebuchet MS"/>
            </a:endParaRPr>
          </a:p>
        </p:txBody>
      </p:sp>
      <p:sp>
        <p:nvSpPr>
          <p:cNvPr id="416" name="Google Shape;416;p68"/>
          <p:cNvSpPr txBox="1"/>
          <p:nvPr>
            <p:ph idx="1" type="body"/>
          </p:nvPr>
        </p:nvSpPr>
        <p:spPr>
          <a:xfrm>
            <a:off x="7621400" y="1620575"/>
            <a:ext cx="10148400" cy="8393700"/>
          </a:xfrm>
          <a:prstGeom prst="rect">
            <a:avLst/>
          </a:prstGeom>
          <a:noFill/>
          <a:ln>
            <a:noFill/>
          </a:ln>
        </p:spPr>
        <p:txBody>
          <a:bodyPr anchorCtr="0" anchor="t" bIns="68550" lIns="137150" spcFirstLastPara="1" rIns="137150" wrap="square" tIns="68550">
            <a:noAutofit/>
          </a:bodyPr>
          <a:lstStyle/>
          <a:p>
            <a:pPr indent="0" lvl="0" marL="342900" rtl="0" algn="l">
              <a:spcBef>
                <a:spcPts val="1500"/>
              </a:spcBef>
              <a:spcAft>
                <a:spcPts val="0"/>
              </a:spcAft>
              <a:buNone/>
            </a:pPr>
            <a:r>
              <a:t/>
            </a:r>
            <a:endParaRPr sz="2600">
              <a:latin typeface="Arial"/>
              <a:ea typeface="Arial"/>
              <a:cs typeface="Arial"/>
              <a:sym typeface="Arial"/>
            </a:endParaRPr>
          </a:p>
          <a:p>
            <a:pPr indent="-387350" lvl="0" marL="342900" rtl="0" algn="l">
              <a:lnSpc>
                <a:spcPct val="90000"/>
              </a:lnSpc>
              <a:spcBef>
                <a:spcPts val="1000"/>
              </a:spcBef>
              <a:spcAft>
                <a:spcPts val="0"/>
              </a:spcAft>
              <a:buClr>
                <a:schemeClr val="dk1"/>
              </a:buClr>
              <a:buSzPts val="2900"/>
              <a:buChar char="•"/>
            </a:pPr>
            <a:r>
              <a:rPr b="1" i="1" lang="en-US" sz="2900">
                <a:latin typeface="Arial"/>
                <a:ea typeface="Arial"/>
                <a:cs typeface="Arial"/>
                <a:sym typeface="Arial"/>
              </a:rPr>
              <a:t>Women and girls are often disproportionately vulnerable to natural disasters due to underlying gender inequalities</a:t>
            </a:r>
            <a:r>
              <a:rPr lang="en-US" sz="2900">
                <a:latin typeface="Arial"/>
                <a:ea typeface="Arial"/>
                <a:cs typeface="Arial"/>
                <a:sym typeface="Arial"/>
              </a:rPr>
              <a:t> as women:</a:t>
            </a:r>
            <a:endParaRPr sz="2900">
              <a:latin typeface="Arial"/>
              <a:ea typeface="Arial"/>
              <a:cs typeface="Arial"/>
              <a:sym typeface="Arial"/>
            </a:endParaRPr>
          </a:p>
          <a:p>
            <a:pPr indent="-387350" lvl="1" marL="1028700" rtl="0" algn="l">
              <a:lnSpc>
                <a:spcPct val="90000"/>
              </a:lnSpc>
              <a:spcBef>
                <a:spcPts val="800"/>
              </a:spcBef>
              <a:spcAft>
                <a:spcPts val="0"/>
              </a:spcAft>
              <a:buClr>
                <a:schemeClr val="dk1"/>
              </a:buClr>
              <a:buSzPts val="2900"/>
              <a:buChar char="•"/>
            </a:pPr>
            <a:r>
              <a:rPr lang="en-US" sz="2900">
                <a:latin typeface="Arial"/>
                <a:ea typeface="Arial"/>
                <a:cs typeface="Arial"/>
                <a:sym typeface="Arial"/>
              </a:rPr>
              <a:t>Are less likely to know how to swim and risk dying during flooding</a:t>
            </a:r>
            <a:endParaRPr sz="2900">
              <a:latin typeface="Arial"/>
              <a:ea typeface="Arial"/>
              <a:cs typeface="Arial"/>
              <a:sym typeface="Arial"/>
            </a:endParaRPr>
          </a:p>
          <a:p>
            <a:pPr indent="-387350" lvl="1" marL="1028700" rtl="0" algn="l">
              <a:lnSpc>
                <a:spcPct val="90000"/>
              </a:lnSpc>
              <a:spcBef>
                <a:spcPts val="800"/>
              </a:spcBef>
              <a:spcAft>
                <a:spcPts val="0"/>
              </a:spcAft>
              <a:buClr>
                <a:schemeClr val="dk1"/>
              </a:buClr>
              <a:buSzPts val="2900"/>
              <a:buChar char="•"/>
            </a:pPr>
            <a:r>
              <a:rPr lang="en-US" sz="2900">
                <a:latin typeface="Arial"/>
                <a:ea typeface="Arial"/>
                <a:cs typeface="Arial"/>
                <a:sym typeface="Arial"/>
              </a:rPr>
              <a:t>Have more insecure forms of employment and more </a:t>
            </a:r>
            <a:r>
              <a:rPr lang="en-US" sz="2900">
                <a:latin typeface="Arial"/>
                <a:ea typeface="Arial"/>
                <a:cs typeface="Arial"/>
                <a:sym typeface="Arial"/>
              </a:rPr>
              <a:t>affected</a:t>
            </a:r>
            <a:r>
              <a:rPr lang="en-US" sz="2900">
                <a:latin typeface="Arial"/>
                <a:ea typeface="Arial"/>
                <a:cs typeface="Arial"/>
                <a:sym typeface="Arial"/>
              </a:rPr>
              <a:t> by economic disruption</a:t>
            </a:r>
            <a:endParaRPr sz="2900">
              <a:latin typeface="Arial"/>
              <a:ea typeface="Arial"/>
              <a:cs typeface="Arial"/>
              <a:sym typeface="Arial"/>
            </a:endParaRPr>
          </a:p>
          <a:p>
            <a:pPr indent="-387350" lvl="1" marL="1028700" rtl="0" algn="l">
              <a:lnSpc>
                <a:spcPct val="90000"/>
              </a:lnSpc>
              <a:spcBef>
                <a:spcPts val="800"/>
              </a:spcBef>
              <a:spcAft>
                <a:spcPts val="0"/>
              </a:spcAft>
              <a:buClr>
                <a:schemeClr val="dk1"/>
              </a:buClr>
              <a:buSzPts val="2900"/>
              <a:buChar char="•"/>
            </a:pPr>
            <a:r>
              <a:rPr lang="en-US" sz="2900">
                <a:latin typeface="Arial"/>
                <a:ea typeface="Arial"/>
                <a:cs typeface="Arial"/>
                <a:sym typeface="Arial"/>
              </a:rPr>
              <a:t>Are more likely to experience sexual exploitation and trafficking</a:t>
            </a:r>
            <a:endParaRPr sz="2900">
              <a:latin typeface="Arial"/>
              <a:ea typeface="Arial"/>
              <a:cs typeface="Arial"/>
              <a:sym typeface="Arial"/>
            </a:endParaRPr>
          </a:p>
          <a:p>
            <a:pPr indent="-387350" lvl="1" marL="1028700" rtl="0" algn="l">
              <a:lnSpc>
                <a:spcPct val="90000"/>
              </a:lnSpc>
              <a:spcBef>
                <a:spcPts val="800"/>
              </a:spcBef>
              <a:spcAft>
                <a:spcPts val="0"/>
              </a:spcAft>
              <a:buClr>
                <a:schemeClr val="dk1"/>
              </a:buClr>
              <a:buSzPts val="2900"/>
              <a:buChar char="•"/>
            </a:pPr>
            <a:r>
              <a:rPr lang="en-US" sz="2900">
                <a:latin typeface="Arial"/>
                <a:ea typeface="Arial"/>
                <a:cs typeface="Arial"/>
                <a:sym typeface="Arial"/>
              </a:rPr>
              <a:t>Have high burden of unpaid work as they play a key role as first responders in post-disaster situations attending to both the immediate and early recovery needs or families and </a:t>
            </a:r>
            <a:r>
              <a:rPr lang="en-US" sz="2900">
                <a:latin typeface="Arial"/>
                <a:ea typeface="Arial"/>
                <a:cs typeface="Arial"/>
                <a:sym typeface="Arial"/>
              </a:rPr>
              <a:t>communities</a:t>
            </a:r>
            <a:endParaRPr sz="2900">
              <a:latin typeface="Arial"/>
              <a:ea typeface="Arial"/>
              <a:cs typeface="Arial"/>
              <a:sym typeface="Arial"/>
            </a:endParaRPr>
          </a:p>
          <a:p>
            <a:pPr indent="-387350" lvl="1" marL="1028700" rtl="0" algn="l">
              <a:lnSpc>
                <a:spcPct val="90000"/>
              </a:lnSpc>
              <a:spcBef>
                <a:spcPts val="800"/>
              </a:spcBef>
              <a:spcAft>
                <a:spcPts val="0"/>
              </a:spcAft>
              <a:buClr>
                <a:schemeClr val="dk1"/>
              </a:buClr>
              <a:buSzPts val="2900"/>
              <a:buChar char="•"/>
            </a:pPr>
            <a:r>
              <a:rPr lang="en-US" sz="2900">
                <a:latin typeface="Arial"/>
                <a:ea typeface="Arial"/>
                <a:cs typeface="Arial"/>
                <a:sym typeface="Arial"/>
              </a:rPr>
              <a:t>M</a:t>
            </a:r>
            <a:r>
              <a:rPr i="0" lang="en-US" sz="2900">
                <a:latin typeface="Arial"/>
                <a:ea typeface="Arial"/>
                <a:cs typeface="Arial"/>
                <a:sym typeface="Arial"/>
              </a:rPr>
              <a:t>ay fa</a:t>
            </a:r>
            <a:r>
              <a:rPr lang="en-US" sz="2900">
                <a:latin typeface="Arial"/>
                <a:ea typeface="Arial"/>
                <a:cs typeface="Arial"/>
                <a:sym typeface="Arial"/>
              </a:rPr>
              <a:t>ce</a:t>
            </a:r>
            <a:r>
              <a:rPr i="0" lang="en-US" sz="2900">
                <a:latin typeface="Arial"/>
                <a:ea typeface="Arial"/>
                <a:cs typeface="Arial"/>
                <a:sym typeface="Arial"/>
              </a:rPr>
              <a:t> barriers in accessing information </a:t>
            </a:r>
            <a:endParaRPr sz="2900">
              <a:latin typeface="Arial"/>
              <a:ea typeface="Arial"/>
              <a:cs typeface="Arial"/>
              <a:sym typeface="Arial"/>
            </a:endParaRPr>
          </a:p>
          <a:p>
            <a:pPr indent="-387350" lvl="1" marL="1028700" rtl="0" algn="l">
              <a:lnSpc>
                <a:spcPct val="90000"/>
              </a:lnSpc>
              <a:spcBef>
                <a:spcPts val="800"/>
              </a:spcBef>
              <a:spcAft>
                <a:spcPts val="0"/>
              </a:spcAft>
              <a:buClr>
                <a:schemeClr val="dk1"/>
              </a:buClr>
              <a:buSzPts val="2900"/>
              <a:buChar char="•"/>
            </a:pPr>
            <a:r>
              <a:rPr lang="en-US" sz="2900">
                <a:latin typeface="Arial"/>
                <a:ea typeface="Arial"/>
                <a:cs typeface="Arial"/>
                <a:sym typeface="Arial"/>
              </a:rPr>
              <a:t>A</a:t>
            </a:r>
            <a:r>
              <a:rPr lang="en-US" sz="2900">
                <a:latin typeface="Arial"/>
                <a:ea typeface="Arial"/>
                <a:cs typeface="Arial"/>
                <a:sym typeface="Arial"/>
              </a:rPr>
              <a:t>re more likely to experience </a:t>
            </a:r>
            <a:r>
              <a:rPr i="0" lang="en-US" sz="2900" u="none" strike="noStrike">
                <a:latin typeface="Arial"/>
                <a:ea typeface="Arial"/>
                <a:cs typeface="Arial"/>
                <a:sym typeface="Arial"/>
              </a:rPr>
              <a:t> adverse mental health outcomes when </a:t>
            </a:r>
            <a:r>
              <a:rPr lang="en-US" sz="2900">
                <a:latin typeface="Arial"/>
                <a:ea typeface="Arial"/>
                <a:cs typeface="Arial"/>
                <a:sym typeface="Arial"/>
              </a:rPr>
              <a:t>losing</a:t>
            </a:r>
            <a:r>
              <a:rPr i="0" lang="en-US" sz="2900" u="none" strike="noStrike">
                <a:latin typeface="Arial"/>
                <a:ea typeface="Arial"/>
                <a:cs typeface="Arial"/>
                <a:sym typeface="Arial"/>
              </a:rPr>
              <a:t> social networks/capital and suffer psychosocial impacts of disaster displacement</a:t>
            </a:r>
            <a:endParaRPr sz="2900">
              <a:latin typeface="Arial"/>
              <a:ea typeface="Arial"/>
              <a:cs typeface="Arial"/>
              <a:sym typeface="Arial"/>
            </a:endParaRPr>
          </a:p>
        </p:txBody>
      </p:sp>
      <p:pic>
        <p:nvPicPr>
          <p:cNvPr descr="Et billede, der indeholder himmel, udendørs, person, grøn&#10;&#10;Automatisk genereret beskrivelse" id="417" name="Google Shape;417;p68"/>
          <p:cNvPicPr preferRelativeResize="0"/>
          <p:nvPr/>
        </p:nvPicPr>
        <p:blipFill rotWithShape="1">
          <a:blip r:embed="rId3">
            <a:alphaModFix/>
          </a:blip>
          <a:srcRect b="0" l="14166" r="4881" t="0"/>
          <a:stretch/>
        </p:blipFill>
        <p:spPr>
          <a:xfrm>
            <a:off x="30" y="15"/>
            <a:ext cx="6953357" cy="10286988"/>
          </a:xfrm>
          <a:prstGeom prst="rect">
            <a:avLst/>
          </a:prstGeom>
          <a:noFill/>
          <a:ln>
            <a:noFill/>
          </a:ln>
        </p:spPr>
      </p:pic>
      <p:cxnSp>
        <p:nvCxnSpPr>
          <p:cNvPr id="418" name="Google Shape;418;p68"/>
          <p:cNvCxnSpPr/>
          <p:nvPr/>
        </p:nvCxnSpPr>
        <p:spPr>
          <a:xfrm>
            <a:off x="7621401" y="1979150"/>
            <a:ext cx="9464100" cy="0"/>
          </a:xfrm>
          <a:prstGeom prst="straightConnector1">
            <a:avLst/>
          </a:prstGeom>
          <a:noFill/>
          <a:ln cap="flat" cmpd="sng" w="19050">
            <a:solidFill>
              <a:srgbClr val="6691C2"/>
            </a:solidFill>
            <a:prstDash val="solid"/>
            <a:miter lim="800000"/>
            <a:headEnd len="sm" w="sm" type="none"/>
            <a:tailEnd len="sm" w="sm" type="none"/>
          </a:ln>
        </p:spPr>
      </p:cxnSp>
      <p:pic>
        <p:nvPicPr>
          <p:cNvPr id="419" name="Google Shape;419;p68"/>
          <p:cNvPicPr preferRelativeResize="0"/>
          <p:nvPr/>
        </p:nvPicPr>
        <p:blipFill rotWithShape="1">
          <a:blip r:embed="rId4">
            <a:alphaModFix/>
          </a:blip>
          <a:srcRect b="0" l="0" r="0" t="0"/>
          <a:stretch/>
        </p:blipFill>
        <p:spPr>
          <a:xfrm>
            <a:off x="222300" y="261875"/>
            <a:ext cx="2264602" cy="10288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69"/>
          <p:cNvSpPr/>
          <p:nvPr>
            <p:ph idx="2" type="pic"/>
          </p:nvPr>
        </p:nvSpPr>
        <p:spPr>
          <a:xfrm>
            <a:off x="845875" y="2354200"/>
            <a:ext cx="7574400" cy="7257600"/>
          </a:xfrm>
          <a:prstGeom prst="rect">
            <a:avLst/>
          </a:prstGeom>
          <a:noFill/>
          <a:ln>
            <a:noFill/>
          </a:ln>
        </p:spPr>
        <p:txBody>
          <a:bodyPr anchorCtr="0" anchor="t" bIns="68550" lIns="137150" spcFirstLastPara="1" rIns="137150" wrap="square" tIns="68550">
            <a:noAutofit/>
          </a:bodyPr>
          <a:lstStyle/>
          <a:p>
            <a:pPr indent="-685800" lvl="0" marL="914400" marR="0" rtl="0" algn="l">
              <a:lnSpc>
                <a:spcPct val="100000"/>
              </a:lnSpc>
              <a:spcBef>
                <a:spcPts val="1600"/>
              </a:spcBef>
              <a:spcAft>
                <a:spcPts val="0"/>
              </a:spcAft>
              <a:buClr>
                <a:srgbClr val="000000"/>
              </a:buClr>
              <a:buSzPts val="3600"/>
              <a:buFont typeface="Arial"/>
              <a:buChar char="●"/>
            </a:pPr>
            <a:r>
              <a:rPr b="0" i="0" lang="en-US" sz="3600" u="none" cap="none" strike="noStrike">
                <a:solidFill>
                  <a:srgbClr val="000000"/>
                </a:solidFill>
                <a:latin typeface="Arial"/>
                <a:ea typeface="Arial"/>
                <a:cs typeface="Arial"/>
                <a:sym typeface="Arial"/>
              </a:rPr>
              <a:t>Climate change is a </a:t>
            </a:r>
            <a:r>
              <a:rPr b="0" i="0" lang="en-US" sz="3600" u="sng" cap="none" strike="noStrike">
                <a:solidFill>
                  <a:srgbClr val="000000"/>
                </a:solidFill>
                <a:latin typeface="Arial"/>
                <a:ea typeface="Arial"/>
                <a:cs typeface="Arial"/>
                <a:sym typeface="Arial"/>
              </a:rPr>
              <a:t>major threat to the vision of human-centred sustainable development as outlined by ICPD PoA</a:t>
            </a:r>
            <a:endParaRPr b="0" i="0" sz="3600" u="sng" cap="none" strike="noStrike">
              <a:solidFill>
                <a:srgbClr val="000000"/>
              </a:solidFill>
              <a:latin typeface="Arial"/>
              <a:ea typeface="Arial"/>
              <a:cs typeface="Arial"/>
              <a:sym typeface="Arial"/>
            </a:endParaRPr>
          </a:p>
          <a:p>
            <a:pPr indent="0" lvl="0" marL="914400" marR="0" rtl="0" algn="l">
              <a:lnSpc>
                <a:spcPct val="100000"/>
              </a:lnSpc>
              <a:spcBef>
                <a:spcPts val="1600"/>
              </a:spcBef>
              <a:spcAft>
                <a:spcPts val="0"/>
              </a:spcAft>
              <a:buClr>
                <a:srgbClr val="000000"/>
              </a:buClr>
              <a:buSzPts val="4200"/>
              <a:buFont typeface="Arial"/>
              <a:buNone/>
            </a:pPr>
            <a:r>
              <a:t/>
            </a:r>
            <a:endParaRPr b="0" i="0" sz="3600" u="sng" cap="none" strike="noStrike">
              <a:solidFill>
                <a:srgbClr val="000000"/>
              </a:solidFill>
              <a:latin typeface="Arial"/>
              <a:ea typeface="Arial"/>
              <a:cs typeface="Arial"/>
              <a:sym typeface="Arial"/>
            </a:endParaRPr>
          </a:p>
          <a:p>
            <a:pPr indent="-685800" lvl="0" marL="914400" marR="0" rtl="0" algn="l">
              <a:lnSpc>
                <a:spcPct val="100000"/>
              </a:lnSpc>
              <a:spcBef>
                <a:spcPts val="0"/>
              </a:spcBef>
              <a:spcAft>
                <a:spcPts val="0"/>
              </a:spcAft>
              <a:buClr>
                <a:schemeClr val="dk1"/>
              </a:buClr>
              <a:buSzPts val="3600"/>
              <a:buFont typeface="Arial"/>
              <a:buChar char="●"/>
            </a:pPr>
            <a:r>
              <a:rPr b="0" i="0" lang="en-US" sz="3400" u="none" cap="none" strike="noStrike">
                <a:solidFill>
                  <a:schemeClr val="dk1"/>
                </a:solidFill>
                <a:latin typeface="Arial"/>
                <a:ea typeface="Arial"/>
                <a:cs typeface="Arial"/>
                <a:sym typeface="Arial"/>
              </a:rPr>
              <a:t>Climate change is a </a:t>
            </a:r>
            <a:r>
              <a:rPr b="0" i="0" lang="en-US" sz="3400" u="sng" cap="none" strike="noStrike">
                <a:solidFill>
                  <a:schemeClr val="dk1"/>
                </a:solidFill>
                <a:latin typeface="Arial"/>
                <a:ea typeface="Arial"/>
                <a:cs typeface="Arial"/>
                <a:sym typeface="Arial"/>
                <a:hlinkClick r:id="rId3">
                  <a:extLst>
                    <a:ext uri="{A12FA001-AC4F-418D-AE19-62706E023703}">
                      <ahyp:hlinkClr val="tx"/>
                    </a:ext>
                  </a:extLst>
                </a:hlinkClick>
              </a:rPr>
              <a:t>multiplier of existing health vulnerabilities</a:t>
            </a:r>
            <a:r>
              <a:rPr b="0" i="0" lang="en-US" sz="3400" u="none" cap="none" strike="noStrike">
                <a:solidFill>
                  <a:schemeClr val="dk1"/>
                </a:solidFill>
                <a:latin typeface="Arial"/>
                <a:ea typeface="Arial"/>
                <a:cs typeface="Arial"/>
                <a:sym typeface="Arial"/>
              </a:rPr>
              <a:t> and </a:t>
            </a:r>
            <a:r>
              <a:rPr b="0" i="0" lang="en-US" sz="3400" u="sng" cap="none" strike="noStrike">
                <a:solidFill>
                  <a:schemeClr val="dk1"/>
                </a:solidFill>
                <a:latin typeface="Arial"/>
                <a:ea typeface="Arial"/>
                <a:cs typeface="Arial"/>
                <a:sym typeface="Arial"/>
                <a:hlinkClick r:id="rId4">
                  <a:extLst>
                    <a:ext uri="{A12FA001-AC4F-418D-AE19-62706E023703}">
                      <ahyp:hlinkClr val="tx"/>
                    </a:ext>
                  </a:extLst>
                </a:hlinkClick>
              </a:rPr>
              <a:t>gender inequalities</a:t>
            </a:r>
            <a:r>
              <a:rPr b="0" i="0" lang="en-US" sz="3400" u="none" cap="none" strike="noStrike">
                <a:solidFill>
                  <a:schemeClr val="dk1"/>
                </a:solidFill>
                <a:latin typeface="Arial"/>
                <a:ea typeface="Arial"/>
                <a:cs typeface="Arial"/>
                <a:sym typeface="Arial"/>
              </a:rPr>
              <a:t> and will make the transformative results more difficult to achieve and sustain over the Decade of Action.</a:t>
            </a:r>
            <a:endParaRPr b="0" i="0" sz="3400" u="none" cap="none" strike="noStrike">
              <a:solidFill>
                <a:schemeClr val="dk1"/>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4200"/>
              <a:buFont typeface="Arial"/>
              <a:buNone/>
            </a:pPr>
            <a:r>
              <a:t/>
            </a:r>
            <a:endParaRPr b="0" i="0" sz="3400" u="none" cap="none" strike="noStrike">
              <a:solidFill>
                <a:schemeClr val="dk1"/>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4200"/>
              <a:buFont typeface="Arial"/>
              <a:buNone/>
            </a:pPr>
            <a:r>
              <a:t/>
            </a:r>
            <a:endParaRPr b="0" i="0" sz="3400" u="none" cap="none" strike="noStrike">
              <a:solidFill>
                <a:schemeClr val="dk1"/>
              </a:solidFill>
              <a:latin typeface="Arial"/>
              <a:ea typeface="Arial"/>
              <a:cs typeface="Arial"/>
              <a:sym typeface="Arial"/>
            </a:endParaRPr>
          </a:p>
          <a:p>
            <a:pPr indent="0" lvl="0" marL="0" marR="0" rtl="0" algn="just">
              <a:lnSpc>
                <a:spcPct val="150000"/>
              </a:lnSpc>
              <a:spcBef>
                <a:spcPts val="1200"/>
              </a:spcBef>
              <a:spcAft>
                <a:spcPts val="0"/>
              </a:spcAft>
              <a:buClr>
                <a:schemeClr val="dk1"/>
              </a:buClr>
              <a:buSzPts val="2200"/>
              <a:buFont typeface="Arial"/>
              <a:buNone/>
            </a:pPr>
            <a:r>
              <a:t/>
            </a:r>
            <a:endParaRPr b="0" i="0" sz="3400" u="none" cap="none" strike="noStrike">
              <a:solidFill>
                <a:schemeClr val="dk1"/>
              </a:solidFill>
              <a:latin typeface="Arial"/>
              <a:ea typeface="Arial"/>
              <a:cs typeface="Arial"/>
              <a:sym typeface="Arial"/>
            </a:endParaRPr>
          </a:p>
          <a:p>
            <a:pPr indent="0" lvl="0" marL="0" marR="0" rtl="0" algn="l">
              <a:lnSpc>
                <a:spcPct val="90000"/>
              </a:lnSpc>
              <a:spcBef>
                <a:spcPts val="1600"/>
              </a:spcBef>
              <a:spcAft>
                <a:spcPts val="0"/>
              </a:spcAft>
              <a:buClr>
                <a:srgbClr val="000000"/>
              </a:buClr>
              <a:buSzPts val="4200"/>
              <a:buFont typeface="Arial"/>
              <a:buNone/>
            </a:pPr>
            <a:r>
              <a:t/>
            </a:r>
            <a:endParaRPr b="0" i="0" sz="4200" u="none" cap="none" strike="noStrike">
              <a:solidFill>
                <a:srgbClr val="000000"/>
              </a:solidFill>
              <a:latin typeface="Arial"/>
              <a:ea typeface="Arial"/>
              <a:cs typeface="Arial"/>
              <a:sym typeface="Arial"/>
            </a:endParaRPr>
          </a:p>
        </p:txBody>
      </p:sp>
      <p:sp>
        <p:nvSpPr>
          <p:cNvPr id="425" name="Google Shape;425;p69"/>
          <p:cNvSpPr txBox="1"/>
          <p:nvPr>
            <p:ph type="title"/>
          </p:nvPr>
        </p:nvSpPr>
        <p:spPr>
          <a:xfrm>
            <a:off x="1350000" y="929312"/>
            <a:ext cx="12366000" cy="6648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4800"/>
              <a:buNone/>
            </a:pPr>
            <a:r>
              <a:rPr b="1" i="1" lang="en-US">
                <a:solidFill>
                  <a:srgbClr val="F7941E"/>
                </a:solidFill>
                <a:latin typeface="Trebuchet MS"/>
                <a:ea typeface="Trebuchet MS"/>
                <a:cs typeface="Trebuchet MS"/>
                <a:sym typeface="Trebuchet MS"/>
              </a:rPr>
              <a:t>Impact of Climate Change on SRHR</a:t>
            </a:r>
            <a:endParaRPr b="1" i="1">
              <a:solidFill>
                <a:srgbClr val="F7941E"/>
              </a:solidFill>
              <a:latin typeface="Trebuchet MS"/>
              <a:ea typeface="Trebuchet MS"/>
              <a:cs typeface="Trebuchet MS"/>
              <a:sym typeface="Trebuchet MS"/>
            </a:endParaRPr>
          </a:p>
        </p:txBody>
      </p:sp>
      <p:pic>
        <p:nvPicPr>
          <p:cNvPr id="426" name="Google Shape;426;p69"/>
          <p:cNvPicPr preferRelativeResize="0"/>
          <p:nvPr/>
        </p:nvPicPr>
        <p:blipFill rotWithShape="1">
          <a:blip r:embed="rId5">
            <a:alphaModFix/>
          </a:blip>
          <a:srcRect b="0" l="0" r="0" t="0"/>
          <a:stretch/>
        </p:blipFill>
        <p:spPr>
          <a:xfrm>
            <a:off x="8686648" y="3515050"/>
            <a:ext cx="9601350" cy="677195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70"/>
          <p:cNvSpPr/>
          <p:nvPr>
            <p:ph idx="2" type="pic"/>
          </p:nvPr>
        </p:nvSpPr>
        <p:spPr>
          <a:xfrm>
            <a:off x="1191550" y="2065350"/>
            <a:ext cx="16105800" cy="7138200"/>
          </a:xfrm>
          <a:prstGeom prst="rect">
            <a:avLst/>
          </a:prstGeom>
          <a:noFill/>
          <a:ln>
            <a:noFill/>
          </a:ln>
        </p:spPr>
        <p:txBody>
          <a:bodyPr anchorCtr="0" anchor="t" bIns="68550" lIns="137150" spcFirstLastPara="1" rIns="137150" wrap="square" tIns="68550">
            <a:noAutofit/>
          </a:bodyPr>
          <a:lstStyle/>
          <a:p>
            <a:pPr indent="0" lvl="0" marL="0" marR="0" rtl="0" algn="just">
              <a:lnSpc>
                <a:spcPct val="100000"/>
              </a:lnSpc>
              <a:spcBef>
                <a:spcPts val="0"/>
              </a:spcBef>
              <a:spcAft>
                <a:spcPts val="0"/>
              </a:spcAft>
              <a:buClr>
                <a:srgbClr val="000000"/>
              </a:buClr>
              <a:buSzPts val="4200"/>
              <a:buFont typeface="Arial"/>
              <a:buNone/>
            </a:pPr>
            <a:r>
              <a:rPr b="1" i="1" lang="en-US" sz="3200" u="none" cap="none" strike="noStrike">
                <a:solidFill>
                  <a:schemeClr val="dk1"/>
                </a:solidFill>
                <a:latin typeface="Arial"/>
                <a:ea typeface="Arial"/>
                <a:cs typeface="Arial"/>
                <a:sym typeface="Arial"/>
              </a:rPr>
              <a:t>Recent Lancet article (Feb, 2021) - </a:t>
            </a:r>
            <a:r>
              <a:rPr b="1" i="1" lang="en-US" sz="3200" u="sng" cap="none" strike="noStrike">
                <a:solidFill>
                  <a:schemeClr val="accent1"/>
                </a:solidFill>
                <a:latin typeface="Arial"/>
                <a:ea typeface="Arial"/>
                <a:cs typeface="Arial"/>
                <a:sym typeface="Arial"/>
                <a:hlinkClick r:id="rId3">
                  <a:extLst>
                    <a:ext uri="{A12FA001-AC4F-418D-AE19-62706E023703}">
                      <ahyp:hlinkClr val="tx"/>
                    </a:ext>
                  </a:extLst>
                </a:hlinkClick>
              </a:rPr>
              <a:t>Call to Action </a:t>
            </a:r>
            <a:r>
              <a:rPr b="1" i="1" lang="en-US" sz="3200" u="none" cap="none" strike="noStrike">
                <a:solidFill>
                  <a:schemeClr val="dk1"/>
                </a:solidFill>
                <a:latin typeface="Arial"/>
                <a:ea typeface="Arial"/>
                <a:cs typeface="Arial"/>
                <a:sym typeface="Arial"/>
              </a:rPr>
              <a:t>direct/indirect impact</a:t>
            </a:r>
            <a:endParaRPr b="1" i="1" sz="3200" u="none" cap="none" strike="noStrike">
              <a:solidFill>
                <a:schemeClr val="dk1"/>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4200"/>
              <a:buFont typeface="Arial"/>
              <a:buNone/>
            </a:pPr>
            <a:r>
              <a:rPr b="1" i="1" lang="en-US" sz="3200" u="none" cap="none" strike="noStrike">
                <a:solidFill>
                  <a:schemeClr val="dk1"/>
                </a:solidFill>
                <a:latin typeface="Arial"/>
                <a:ea typeface="Arial"/>
                <a:cs typeface="Arial"/>
                <a:sym typeface="Arial"/>
              </a:rPr>
              <a:t>Direct impact:</a:t>
            </a:r>
            <a:r>
              <a:rPr b="0" i="0" lang="en-US" sz="3200" u="none" cap="none" strike="noStrike">
                <a:solidFill>
                  <a:schemeClr val="dk1"/>
                </a:solidFill>
                <a:latin typeface="Arial"/>
                <a:ea typeface="Arial"/>
                <a:cs typeface="Arial"/>
                <a:sym typeface="Arial"/>
              </a:rPr>
              <a:t> </a:t>
            </a:r>
            <a:endParaRPr b="0" i="0" sz="3200" u="none" cap="none" strike="noStrike">
              <a:solidFill>
                <a:schemeClr val="dk1"/>
              </a:solidFill>
              <a:latin typeface="Arial"/>
              <a:ea typeface="Arial"/>
              <a:cs typeface="Arial"/>
              <a:sym typeface="Arial"/>
            </a:endParaRPr>
          </a:p>
          <a:p>
            <a:pPr indent="-660400" lvl="0" marL="914400" marR="0" rtl="0" algn="just">
              <a:lnSpc>
                <a:spcPct val="100000"/>
              </a:lnSpc>
              <a:spcBef>
                <a:spcPts val="1200"/>
              </a:spcBef>
              <a:spcAft>
                <a:spcPts val="0"/>
              </a:spcAft>
              <a:buClr>
                <a:schemeClr val="dk1"/>
              </a:buClr>
              <a:buSzPts val="3200"/>
              <a:buFont typeface="Arial"/>
              <a:buChar char="•"/>
            </a:pPr>
            <a:r>
              <a:rPr b="0" i="1" lang="en-US" sz="3200" u="sng" cap="none" strike="noStrike">
                <a:solidFill>
                  <a:schemeClr val="dk1"/>
                </a:solidFill>
                <a:latin typeface="Arial"/>
                <a:ea typeface="Arial"/>
                <a:cs typeface="Arial"/>
                <a:sym typeface="Arial"/>
              </a:rPr>
              <a:t>Heat</a:t>
            </a:r>
            <a:r>
              <a:rPr b="0" i="0" lang="en-US" sz="3200" u="none" cap="none" strike="noStrike">
                <a:solidFill>
                  <a:schemeClr val="dk1"/>
                </a:solidFill>
                <a:latin typeface="Arial"/>
                <a:ea typeface="Arial"/>
                <a:cs typeface="Arial"/>
                <a:sym typeface="Arial"/>
              </a:rPr>
              <a:t> worsens maternal and neonatal health outcomes, an increase of one degree Celsius in the week before delivery corresponds with a six per cent greater likelihood of stillbirth (Ha et al., 2017)</a:t>
            </a:r>
            <a:endParaRPr b="0" i="0" sz="3200" u="none" cap="none" strike="noStrike">
              <a:solidFill>
                <a:schemeClr val="dk1"/>
              </a:solidFill>
              <a:latin typeface="Arial"/>
              <a:ea typeface="Arial"/>
              <a:cs typeface="Arial"/>
              <a:sym typeface="Arial"/>
            </a:endParaRPr>
          </a:p>
          <a:p>
            <a:pPr indent="-660400" lvl="0" marL="914400" marR="0" rtl="0" algn="just">
              <a:lnSpc>
                <a:spcPct val="100000"/>
              </a:lnSpc>
              <a:spcBef>
                <a:spcPts val="120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Global heating impacts the </a:t>
            </a:r>
            <a:r>
              <a:rPr b="0" i="1" lang="en-US" sz="3200" u="sng" cap="none" strike="noStrike">
                <a:solidFill>
                  <a:schemeClr val="dk1"/>
                </a:solidFill>
                <a:latin typeface="Arial"/>
                <a:ea typeface="Arial"/>
                <a:cs typeface="Arial"/>
                <a:sym typeface="Arial"/>
              </a:rPr>
              <a:t>patterns of vector-borne diseases</a:t>
            </a:r>
            <a:r>
              <a:rPr b="0" i="0" lang="en-US" sz="3200" u="none" cap="none" strike="noStrike">
                <a:solidFill>
                  <a:schemeClr val="dk1"/>
                </a:solidFill>
                <a:latin typeface="Arial"/>
                <a:ea typeface="Arial"/>
                <a:cs typeface="Arial"/>
                <a:sym typeface="Arial"/>
              </a:rPr>
              <a:t>, such as malaria, with negative outcomes such as maternal illness and low birth weight (WHO, 017). </a:t>
            </a:r>
            <a:endParaRPr b="0" i="0" sz="3200" u="none" cap="none" strike="noStrike">
              <a:solidFill>
                <a:schemeClr val="dk1"/>
              </a:solidFill>
              <a:latin typeface="Arial"/>
              <a:ea typeface="Arial"/>
              <a:cs typeface="Arial"/>
              <a:sym typeface="Arial"/>
            </a:endParaRPr>
          </a:p>
          <a:p>
            <a:pPr indent="-660400" lvl="0" marL="914400" marR="0" rtl="0" algn="just">
              <a:lnSpc>
                <a:spcPct val="100000"/>
              </a:lnSpc>
              <a:spcBef>
                <a:spcPts val="1200"/>
              </a:spcBef>
              <a:spcAft>
                <a:spcPts val="0"/>
              </a:spcAft>
              <a:buClr>
                <a:schemeClr val="dk1"/>
              </a:buClr>
              <a:buSzPts val="3200"/>
              <a:buFont typeface="Arial"/>
              <a:buChar char="•"/>
            </a:pPr>
            <a:r>
              <a:rPr b="0" i="0" lang="en-US" sz="3200" u="none" cap="none" strike="noStrike">
                <a:solidFill>
                  <a:schemeClr val="dk1"/>
                </a:solidFill>
                <a:highlight>
                  <a:schemeClr val="lt1"/>
                </a:highlight>
                <a:latin typeface="Arial"/>
                <a:ea typeface="Arial"/>
                <a:cs typeface="Arial"/>
                <a:sym typeface="Arial"/>
              </a:rPr>
              <a:t>Climate change worsens </a:t>
            </a:r>
            <a:r>
              <a:rPr b="0" i="1" lang="en-US" sz="3200" u="sng" cap="none" strike="noStrike">
                <a:solidFill>
                  <a:schemeClr val="dk1"/>
                </a:solidFill>
                <a:highlight>
                  <a:schemeClr val="lt1"/>
                </a:highlight>
                <a:latin typeface="Arial"/>
                <a:ea typeface="Arial"/>
                <a:cs typeface="Arial"/>
                <a:sym typeface="Arial"/>
              </a:rPr>
              <a:t>global inequity in maternal nutrition</a:t>
            </a:r>
            <a:r>
              <a:rPr b="0" i="0" lang="en-US" sz="3200" u="none" cap="none" strike="noStrike">
                <a:solidFill>
                  <a:schemeClr val="dk1"/>
                </a:solidFill>
                <a:highlight>
                  <a:schemeClr val="lt1"/>
                </a:highlight>
                <a:latin typeface="Arial"/>
                <a:ea typeface="Arial"/>
                <a:cs typeface="Arial"/>
                <a:sym typeface="Arial"/>
              </a:rPr>
              <a:t> (Lancet 2020)</a:t>
            </a:r>
            <a:endParaRPr b="0" i="0" sz="3200" u="none" cap="none" strike="noStrike">
              <a:solidFill>
                <a:schemeClr val="dk1"/>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4200"/>
              <a:buFont typeface="Arial"/>
              <a:buNone/>
            </a:pPr>
            <a:r>
              <a:rPr b="1" i="1" lang="en-US" sz="3200" u="none" cap="none" strike="noStrike">
                <a:solidFill>
                  <a:schemeClr val="dk1"/>
                </a:solidFill>
                <a:latin typeface="Arial"/>
                <a:ea typeface="Arial"/>
                <a:cs typeface="Arial"/>
                <a:sym typeface="Arial"/>
              </a:rPr>
              <a:t>Indirect impact:</a:t>
            </a:r>
            <a:r>
              <a:rPr b="0" i="0" lang="en-US" sz="3200" u="none" cap="none" strike="noStrike">
                <a:solidFill>
                  <a:schemeClr val="dk1"/>
                </a:solidFill>
                <a:latin typeface="Arial"/>
                <a:ea typeface="Arial"/>
                <a:cs typeface="Arial"/>
                <a:sym typeface="Arial"/>
              </a:rPr>
              <a:t> </a:t>
            </a:r>
            <a:endParaRPr b="0" i="0" sz="3200" u="none" cap="none" strike="noStrike">
              <a:solidFill>
                <a:schemeClr val="dk1"/>
              </a:solidFill>
              <a:latin typeface="Arial"/>
              <a:ea typeface="Arial"/>
              <a:cs typeface="Arial"/>
              <a:sym typeface="Arial"/>
            </a:endParaRPr>
          </a:p>
          <a:p>
            <a:pPr indent="-660400" lvl="0" marL="914400" marR="0" rtl="0" algn="just">
              <a:lnSpc>
                <a:spcPct val="100000"/>
              </a:lnSpc>
              <a:spcBef>
                <a:spcPts val="120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Climate-related emergencies cause </a:t>
            </a:r>
            <a:r>
              <a:rPr b="0" i="1" lang="en-US" sz="3200" u="sng" cap="none" strike="noStrike">
                <a:solidFill>
                  <a:schemeClr val="dk1"/>
                </a:solidFill>
                <a:latin typeface="Arial"/>
                <a:ea typeface="Arial"/>
                <a:cs typeface="Arial"/>
                <a:sym typeface="Arial"/>
              </a:rPr>
              <a:t>major disruptions in access to health services</a:t>
            </a:r>
            <a:r>
              <a:rPr b="0" i="0" lang="en-US" sz="3200" u="none" cap="none" strike="noStrike">
                <a:solidFill>
                  <a:schemeClr val="dk1"/>
                </a:solidFill>
                <a:latin typeface="Arial"/>
                <a:ea typeface="Arial"/>
                <a:cs typeface="Arial"/>
                <a:sym typeface="Arial"/>
              </a:rPr>
              <a:t> and life-saving commodities, including contraception (Behrman &amp; Weitzman, 2016). </a:t>
            </a:r>
            <a:endParaRPr b="0" i="0" sz="3200" u="none" cap="none" strike="noStrike">
              <a:solidFill>
                <a:schemeClr val="dk1"/>
              </a:solidFill>
              <a:latin typeface="Arial"/>
              <a:ea typeface="Arial"/>
              <a:cs typeface="Arial"/>
              <a:sym typeface="Arial"/>
            </a:endParaRPr>
          </a:p>
          <a:p>
            <a:pPr indent="-660400" lvl="0" marL="914400" marR="0" rtl="0" algn="just">
              <a:lnSpc>
                <a:spcPct val="100000"/>
              </a:lnSpc>
              <a:spcBef>
                <a:spcPts val="120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Increased poverty and food insecurity driven by </a:t>
            </a:r>
            <a:r>
              <a:rPr b="0" i="1" lang="en-US" sz="3200" u="sng" cap="none" strike="noStrike">
                <a:solidFill>
                  <a:schemeClr val="dk1"/>
                </a:solidFill>
                <a:latin typeface="Arial"/>
                <a:ea typeface="Arial"/>
                <a:cs typeface="Arial"/>
                <a:sym typeface="Arial"/>
              </a:rPr>
              <a:t>climate-related loss of livelihoods</a:t>
            </a:r>
            <a:r>
              <a:rPr b="0" i="0" lang="en-US" sz="3200" u="none" cap="none" strike="noStrike">
                <a:solidFill>
                  <a:schemeClr val="dk1"/>
                </a:solidFill>
                <a:latin typeface="Arial"/>
                <a:ea typeface="Arial"/>
                <a:cs typeface="Arial"/>
                <a:sym typeface="Arial"/>
              </a:rPr>
              <a:t> and affect maternal health etc (Lancet 2021)</a:t>
            </a:r>
            <a:endParaRPr b="0" i="0" sz="3200" u="none" cap="none" strike="noStrike">
              <a:solidFill>
                <a:schemeClr val="dk1"/>
              </a:solidFill>
              <a:latin typeface="Arial"/>
              <a:ea typeface="Arial"/>
              <a:cs typeface="Arial"/>
              <a:sym typeface="Arial"/>
            </a:endParaRPr>
          </a:p>
          <a:p>
            <a:pPr indent="0" lvl="0" marL="914400" marR="0" rtl="0" algn="just">
              <a:lnSpc>
                <a:spcPct val="100000"/>
              </a:lnSpc>
              <a:spcBef>
                <a:spcPts val="1200"/>
              </a:spcBef>
              <a:spcAft>
                <a:spcPts val="0"/>
              </a:spcAft>
              <a:buClr>
                <a:srgbClr val="000000"/>
              </a:buClr>
              <a:buSzPts val="4200"/>
              <a:buFont typeface="Arial"/>
              <a:buNone/>
            </a:pPr>
            <a:r>
              <a:t/>
            </a:r>
            <a:endParaRPr b="0" i="0" sz="3200" u="none" cap="none" strike="noStrike">
              <a:solidFill>
                <a:schemeClr val="dk1"/>
              </a:solidFill>
              <a:latin typeface="Arial"/>
              <a:ea typeface="Arial"/>
              <a:cs typeface="Arial"/>
              <a:sym typeface="Arial"/>
            </a:endParaRPr>
          </a:p>
          <a:p>
            <a:pPr indent="0" lvl="0" marL="914400" marR="0" rtl="0" algn="just">
              <a:lnSpc>
                <a:spcPct val="100000"/>
              </a:lnSpc>
              <a:spcBef>
                <a:spcPts val="1200"/>
              </a:spcBef>
              <a:spcAft>
                <a:spcPts val="1200"/>
              </a:spcAft>
              <a:buClr>
                <a:srgbClr val="000000"/>
              </a:buClr>
              <a:buSzPts val="4200"/>
              <a:buFont typeface="Arial"/>
              <a:buNone/>
            </a:pPr>
            <a:r>
              <a:t/>
            </a:r>
            <a:endParaRPr b="0" i="0" sz="3600" u="none" cap="none" strike="noStrike">
              <a:solidFill>
                <a:schemeClr val="dk1"/>
              </a:solidFill>
              <a:latin typeface="Arial"/>
              <a:ea typeface="Arial"/>
              <a:cs typeface="Arial"/>
              <a:sym typeface="Arial"/>
            </a:endParaRPr>
          </a:p>
        </p:txBody>
      </p:sp>
      <p:sp>
        <p:nvSpPr>
          <p:cNvPr id="432" name="Google Shape;432;p70"/>
          <p:cNvSpPr txBox="1"/>
          <p:nvPr>
            <p:ph type="title"/>
          </p:nvPr>
        </p:nvSpPr>
        <p:spPr>
          <a:xfrm>
            <a:off x="1350000" y="583012"/>
            <a:ext cx="12366000" cy="664800"/>
          </a:xfrm>
          <a:prstGeom prst="rect">
            <a:avLst/>
          </a:prstGeom>
          <a:noFill/>
          <a:ln>
            <a:noFill/>
          </a:ln>
        </p:spPr>
        <p:txBody>
          <a:bodyPr anchorCtr="0" anchor="t" bIns="0" lIns="0" spcFirstLastPara="1" rIns="0" wrap="square" tIns="0">
            <a:noAutofit/>
          </a:bodyPr>
          <a:lstStyle/>
          <a:p>
            <a:pPr indent="0" lvl="0" marL="0" rtl="0" algn="just">
              <a:lnSpc>
                <a:spcPct val="100000"/>
              </a:lnSpc>
              <a:spcBef>
                <a:spcPts val="0"/>
              </a:spcBef>
              <a:spcAft>
                <a:spcPts val="0"/>
              </a:spcAft>
              <a:buSzPts val="2000"/>
              <a:buNone/>
            </a:pPr>
            <a:r>
              <a:rPr b="1" i="1" lang="en-US" sz="4100">
                <a:solidFill>
                  <a:srgbClr val="FF9A07"/>
                </a:solidFill>
                <a:latin typeface="Trebuchet MS"/>
                <a:ea typeface="Trebuchet MS"/>
                <a:cs typeface="Trebuchet MS"/>
                <a:sym typeface="Trebuchet MS"/>
              </a:rPr>
              <a:t>Climate change impact on Maternal Health </a:t>
            </a:r>
            <a:endParaRPr b="1" i="1" sz="4100">
              <a:solidFill>
                <a:srgbClr val="FF9A07"/>
              </a:solidFill>
              <a:latin typeface="Trebuchet MS"/>
              <a:ea typeface="Trebuchet MS"/>
              <a:cs typeface="Trebuchet MS"/>
              <a:sym typeface="Trebuchet MS"/>
            </a:endParaRPr>
          </a:p>
          <a:p>
            <a:pPr indent="0" lvl="0" marL="0" rtl="0" algn="just">
              <a:lnSpc>
                <a:spcPct val="100000"/>
              </a:lnSpc>
              <a:spcBef>
                <a:spcPts val="1200"/>
              </a:spcBef>
              <a:spcAft>
                <a:spcPts val="1200"/>
              </a:spcAft>
              <a:buClr>
                <a:schemeClr val="dk1"/>
              </a:buClr>
              <a:buSzPts val="2000"/>
              <a:buFont typeface="Arial"/>
              <a:buNone/>
            </a:pPr>
            <a:r>
              <a:t/>
            </a:r>
            <a:endParaRPr b="1" sz="4100">
              <a:solidFill>
                <a:srgbClr val="FF9A07"/>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71"/>
          <p:cNvSpPr txBox="1"/>
          <p:nvPr>
            <p:ph type="title"/>
          </p:nvPr>
        </p:nvSpPr>
        <p:spPr>
          <a:xfrm>
            <a:off x="1350000" y="929312"/>
            <a:ext cx="12366000" cy="6648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4800"/>
              <a:buNone/>
            </a:pPr>
            <a:r>
              <a:rPr b="1" i="1" lang="en-US">
                <a:solidFill>
                  <a:srgbClr val="F7941E"/>
                </a:solidFill>
                <a:latin typeface="Trebuchet MS"/>
                <a:ea typeface="Trebuchet MS"/>
                <a:cs typeface="Trebuchet MS"/>
                <a:sym typeface="Trebuchet MS"/>
              </a:rPr>
              <a:t>Impact of Climate change on FP</a:t>
            </a:r>
            <a:endParaRPr b="1" i="1">
              <a:solidFill>
                <a:srgbClr val="F7941E"/>
              </a:solidFill>
              <a:latin typeface="Trebuchet MS"/>
              <a:ea typeface="Trebuchet MS"/>
              <a:cs typeface="Trebuchet MS"/>
              <a:sym typeface="Trebuchet MS"/>
            </a:endParaRPr>
          </a:p>
        </p:txBody>
      </p:sp>
      <p:sp>
        <p:nvSpPr>
          <p:cNvPr id="438" name="Google Shape;438;p71"/>
          <p:cNvSpPr/>
          <p:nvPr>
            <p:ph idx="2" type="pic"/>
          </p:nvPr>
        </p:nvSpPr>
        <p:spPr>
          <a:xfrm>
            <a:off x="1230850" y="2274300"/>
            <a:ext cx="15411000" cy="7257600"/>
          </a:xfrm>
          <a:prstGeom prst="rect">
            <a:avLst/>
          </a:prstGeom>
          <a:noFill/>
          <a:ln>
            <a:noFill/>
          </a:ln>
        </p:spPr>
        <p:txBody>
          <a:bodyPr anchorCtr="0" anchor="t" bIns="68550" lIns="137150" spcFirstLastPara="1" rIns="137150" wrap="square" tIns="68550">
            <a:noAutofit/>
          </a:bodyPr>
          <a:lstStyle/>
          <a:p>
            <a:pPr indent="-736600" lvl="0" marL="914400" marR="0" rtl="0" algn="just">
              <a:lnSpc>
                <a:spcPct val="100000"/>
              </a:lnSpc>
              <a:spcBef>
                <a:spcPts val="0"/>
              </a:spcBef>
              <a:spcAft>
                <a:spcPts val="0"/>
              </a:spcAft>
              <a:buClr>
                <a:schemeClr val="dk1"/>
              </a:buClr>
              <a:buSzPts val="3600"/>
              <a:buFont typeface="Arial"/>
              <a:buChar char="•"/>
            </a:pPr>
            <a:r>
              <a:rPr b="0" i="0" lang="en-US" sz="3600" u="none" cap="none" strike="noStrike">
                <a:solidFill>
                  <a:schemeClr val="dk1"/>
                </a:solidFill>
                <a:latin typeface="Arial"/>
                <a:ea typeface="Arial"/>
                <a:cs typeface="Arial"/>
                <a:sym typeface="Arial"/>
              </a:rPr>
              <a:t>Climate-related emergencies cause major disruptions in </a:t>
            </a:r>
            <a:r>
              <a:rPr b="0" i="1" lang="en-US" sz="3600" u="sng" cap="none" strike="noStrike">
                <a:solidFill>
                  <a:schemeClr val="dk1"/>
                </a:solidFill>
                <a:latin typeface="Arial"/>
                <a:ea typeface="Arial"/>
                <a:cs typeface="Arial"/>
                <a:sym typeface="Arial"/>
                <a:hlinkClick r:id="rId3">
                  <a:extLst>
                    <a:ext uri="{A12FA001-AC4F-418D-AE19-62706E023703}">
                      <ahyp:hlinkClr val="tx"/>
                    </a:ext>
                  </a:extLst>
                </a:hlinkClick>
              </a:rPr>
              <a:t>access to life saving commodities</a:t>
            </a:r>
            <a:r>
              <a:rPr b="1" i="0" lang="en-US" sz="3600" u="none" cap="none" strike="noStrike">
                <a:solidFill>
                  <a:schemeClr val="dk1"/>
                </a:solidFill>
                <a:latin typeface="Arial"/>
                <a:ea typeface="Arial"/>
                <a:cs typeface="Arial"/>
                <a:sym typeface="Arial"/>
              </a:rPr>
              <a:t> </a:t>
            </a:r>
            <a:r>
              <a:rPr b="0" i="0" lang="en-US" sz="3600" u="none" cap="none" strike="noStrike">
                <a:solidFill>
                  <a:schemeClr val="dk1"/>
                </a:solidFill>
                <a:latin typeface="Arial"/>
                <a:ea typeface="Arial"/>
                <a:cs typeface="Arial"/>
                <a:sym typeface="Arial"/>
              </a:rPr>
              <a:t>including contraception (various evidences)</a:t>
            </a:r>
            <a:endParaRPr b="0" i="0" sz="3600" u="none" cap="none" strike="noStrike">
              <a:solidFill>
                <a:schemeClr val="dk1"/>
              </a:solidFill>
              <a:latin typeface="Arial"/>
              <a:ea typeface="Arial"/>
              <a:cs typeface="Arial"/>
              <a:sym typeface="Arial"/>
            </a:endParaRPr>
          </a:p>
          <a:p>
            <a:pPr indent="-685800" lvl="0" marL="914400" marR="0" rtl="0" algn="just">
              <a:lnSpc>
                <a:spcPct val="100000"/>
              </a:lnSpc>
              <a:spcBef>
                <a:spcPts val="2500"/>
              </a:spcBef>
              <a:spcAft>
                <a:spcPts val="0"/>
              </a:spcAft>
              <a:buClr>
                <a:schemeClr val="dk1"/>
              </a:buClr>
              <a:buSzPts val="3600"/>
              <a:buFont typeface="Arial"/>
              <a:buChar char="•"/>
            </a:pPr>
            <a:r>
              <a:rPr b="0" i="0" lang="en-US" sz="3600" u="none" cap="none" strike="noStrike">
                <a:solidFill>
                  <a:schemeClr val="dk1"/>
                </a:solidFill>
                <a:latin typeface="Arial"/>
                <a:ea typeface="Arial"/>
                <a:cs typeface="Arial"/>
                <a:sym typeface="Arial"/>
              </a:rPr>
              <a:t>When the </a:t>
            </a:r>
            <a:r>
              <a:rPr b="0" i="1" lang="en-US" sz="3600" u="sng" cap="none" strike="noStrike">
                <a:solidFill>
                  <a:schemeClr val="dk1"/>
                </a:solidFill>
                <a:latin typeface="Arial"/>
                <a:ea typeface="Arial"/>
                <a:cs typeface="Arial"/>
                <a:sym typeface="Arial"/>
              </a:rPr>
              <a:t>climate crisis is combined</a:t>
            </a:r>
            <a:r>
              <a:rPr b="0" i="0" lang="en-US" sz="3600" u="none" cap="none" strike="noStrike">
                <a:solidFill>
                  <a:schemeClr val="dk1"/>
                </a:solidFill>
                <a:latin typeface="Arial"/>
                <a:ea typeface="Arial"/>
                <a:cs typeface="Arial"/>
                <a:sym typeface="Arial"/>
              </a:rPr>
              <a:t> with the related nature and </a:t>
            </a:r>
            <a:r>
              <a:rPr b="0" i="1" lang="en-US" sz="3600" u="sng" cap="none" strike="noStrike">
                <a:solidFill>
                  <a:schemeClr val="dk1"/>
                </a:solidFill>
                <a:latin typeface="Arial"/>
                <a:ea typeface="Arial"/>
                <a:cs typeface="Arial"/>
                <a:sym typeface="Arial"/>
              </a:rPr>
              <a:t>pollution crises</a:t>
            </a:r>
            <a:r>
              <a:rPr b="0" i="0" lang="en-US" sz="3600" u="none" cap="none" strike="noStrike">
                <a:solidFill>
                  <a:schemeClr val="dk1"/>
                </a:solidFill>
                <a:latin typeface="Arial"/>
                <a:ea typeface="Arial"/>
                <a:cs typeface="Arial"/>
                <a:sym typeface="Arial"/>
              </a:rPr>
              <a:t>, there are further impacts of SRHR (UNEP, 2020)</a:t>
            </a:r>
            <a:endParaRPr sz="3600">
              <a:solidFill>
                <a:schemeClr val="dk1"/>
              </a:solidFill>
            </a:endParaRPr>
          </a:p>
          <a:p>
            <a:pPr indent="-685800" lvl="0" marL="914400" marR="0" rtl="0" algn="just">
              <a:lnSpc>
                <a:spcPct val="100000"/>
              </a:lnSpc>
              <a:spcBef>
                <a:spcPts val="2500"/>
              </a:spcBef>
              <a:spcAft>
                <a:spcPts val="0"/>
              </a:spcAft>
              <a:buClr>
                <a:schemeClr val="dk1"/>
              </a:buClr>
              <a:buSzPts val="3600"/>
              <a:buFont typeface="Arial"/>
              <a:buChar char="•"/>
            </a:pPr>
            <a:r>
              <a:rPr b="0" i="0" lang="en-US" sz="3600" u="none" cap="none" strike="noStrike">
                <a:solidFill>
                  <a:schemeClr val="dk1"/>
                </a:solidFill>
                <a:latin typeface="Arial"/>
                <a:ea typeface="Arial"/>
                <a:cs typeface="Arial"/>
                <a:sym typeface="Arial"/>
              </a:rPr>
              <a:t>Climate-related events may also enable situations where people are at </a:t>
            </a:r>
            <a:r>
              <a:rPr b="0" i="1" lang="en-US" sz="3600" u="sng" cap="none" strike="noStrike">
                <a:solidFill>
                  <a:schemeClr val="dk1"/>
                </a:solidFill>
                <a:latin typeface="Arial"/>
                <a:ea typeface="Arial"/>
                <a:cs typeface="Arial"/>
                <a:sym typeface="Arial"/>
              </a:rPr>
              <a:t>greater risk of contracting HIV</a:t>
            </a:r>
            <a:r>
              <a:rPr b="0" i="0" lang="en-US" sz="3600" u="none" cap="none" strike="noStrike">
                <a:solidFill>
                  <a:schemeClr val="dk1"/>
                </a:solidFill>
                <a:latin typeface="Arial"/>
                <a:ea typeface="Arial"/>
                <a:cs typeface="Arial"/>
                <a:sym typeface="Arial"/>
              </a:rPr>
              <a:t> (Low et al., 2019)</a:t>
            </a:r>
            <a:endParaRPr b="0" i="0" sz="3600" u="none" cap="none" strike="noStrike">
              <a:solidFill>
                <a:schemeClr val="dk1"/>
              </a:solidFill>
              <a:latin typeface="Arial"/>
              <a:ea typeface="Arial"/>
              <a:cs typeface="Arial"/>
              <a:sym typeface="Arial"/>
            </a:endParaRPr>
          </a:p>
          <a:p>
            <a:pPr indent="-685800" lvl="0" marL="914400" marR="0" rtl="0" algn="just">
              <a:lnSpc>
                <a:spcPct val="100000"/>
              </a:lnSpc>
              <a:spcBef>
                <a:spcPts val="2500"/>
              </a:spcBef>
              <a:spcAft>
                <a:spcPts val="2500"/>
              </a:spcAft>
              <a:buClr>
                <a:schemeClr val="dk1"/>
              </a:buClr>
              <a:buSzPts val="3600"/>
              <a:buFont typeface="Arial"/>
              <a:buChar char="•"/>
            </a:pPr>
            <a:r>
              <a:rPr b="0" i="1" lang="en-US" sz="3600" u="sng" cap="none" strike="noStrike">
                <a:solidFill>
                  <a:schemeClr val="dk1"/>
                </a:solidFill>
                <a:latin typeface="Arial"/>
                <a:ea typeface="Arial"/>
                <a:cs typeface="Arial"/>
                <a:sym typeface="Arial"/>
              </a:rPr>
              <a:t>Reduced access to SRHR for LGBT rights</a:t>
            </a:r>
            <a:r>
              <a:rPr b="0" i="0" lang="en-US" sz="3600" u="none" cap="none" strike="noStrike">
                <a:solidFill>
                  <a:schemeClr val="dk1"/>
                </a:solidFill>
                <a:latin typeface="Arial"/>
                <a:ea typeface="Arial"/>
                <a:cs typeface="Arial"/>
                <a:sym typeface="Arial"/>
              </a:rPr>
              <a:t> in emergencies (Gillard, 2017). </a:t>
            </a:r>
            <a:endParaRPr b="0" i="0" sz="3600" u="none" cap="none" strike="noStrike">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72"/>
          <p:cNvSpPr/>
          <p:nvPr>
            <p:ph idx="2" type="pic"/>
          </p:nvPr>
        </p:nvSpPr>
        <p:spPr>
          <a:xfrm>
            <a:off x="1349998" y="1882648"/>
            <a:ext cx="14310000" cy="7257600"/>
          </a:xfrm>
          <a:prstGeom prst="rect">
            <a:avLst/>
          </a:prstGeom>
          <a:noFill/>
          <a:ln>
            <a:noFill/>
          </a:ln>
        </p:spPr>
        <p:txBody>
          <a:bodyPr anchorCtr="0" anchor="t" bIns="68550" lIns="137150" spcFirstLastPara="1" rIns="137150" wrap="square" tIns="68550">
            <a:noAutofit/>
          </a:bodyPr>
          <a:lstStyle/>
          <a:p>
            <a:pPr indent="0" lvl="0" marL="0" marR="0" rtl="0" algn="l">
              <a:lnSpc>
                <a:spcPct val="90000"/>
              </a:lnSpc>
              <a:spcBef>
                <a:spcPts val="1600"/>
              </a:spcBef>
              <a:spcAft>
                <a:spcPts val="0"/>
              </a:spcAft>
              <a:buClr>
                <a:srgbClr val="000000"/>
              </a:buClr>
              <a:buSzPts val="4200"/>
              <a:buFont typeface="Arial"/>
              <a:buNone/>
            </a:pPr>
            <a:r>
              <a:t/>
            </a:r>
            <a:endParaRPr b="0" i="0" sz="4200" u="none" cap="none" strike="noStrike">
              <a:solidFill>
                <a:srgbClr val="000000"/>
              </a:solidFill>
              <a:latin typeface="Arial"/>
              <a:ea typeface="Arial"/>
              <a:cs typeface="Arial"/>
              <a:sym typeface="Arial"/>
            </a:endParaRPr>
          </a:p>
          <a:p>
            <a:pPr indent="-685800" lvl="0" marL="914400" marR="0" rtl="0" algn="l">
              <a:lnSpc>
                <a:spcPct val="90000"/>
              </a:lnSpc>
              <a:spcBef>
                <a:spcPts val="1600"/>
              </a:spcBef>
              <a:spcAft>
                <a:spcPts val="0"/>
              </a:spcAft>
              <a:buClr>
                <a:srgbClr val="000000"/>
              </a:buClr>
              <a:buSzPts val="3600"/>
              <a:buFont typeface="Arial"/>
              <a:buChar char="•"/>
            </a:pPr>
            <a:r>
              <a:rPr b="0" i="0" lang="en-US" sz="3600" u="none" cap="none" strike="noStrike">
                <a:solidFill>
                  <a:srgbClr val="333333"/>
                </a:solidFill>
                <a:highlight>
                  <a:srgbClr val="FFFFFF"/>
                </a:highlight>
                <a:latin typeface="Arial"/>
                <a:ea typeface="Arial"/>
                <a:cs typeface="Arial"/>
                <a:sym typeface="Arial"/>
              </a:rPr>
              <a:t>Climate Change </a:t>
            </a:r>
            <a:r>
              <a:rPr b="0" i="1" lang="en-US" sz="3600" u="sng" cap="none" strike="noStrike">
                <a:solidFill>
                  <a:srgbClr val="333333"/>
                </a:solidFill>
                <a:highlight>
                  <a:srgbClr val="FFFFFF"/>
                </a:highlight>
                <a:latin typeface="Arial"/>
                <a:ea typeface="Arial"/>
                <a:cs typeface="Arial"/>
                <a:sym typeface="Arial"/>
              </a:rPr>
              <a:t>increases the risk of Violence Against Women</a:t>
            </a:r>
            <a:r>
              <a:rPr b="1" i="1" lang="en-US" sz="3600" u="none" cap="none" strike="noStrike">
                <a:solidFill>
                  <a:srgbClr val="333333"/>
                </a:solidFill>
                <a:highlight>
                  <a:srgbClr val="FFFFFF"/>
                </a:highlight>
                <a:latin typeface="Arial"/>
                <a:ea typeface="Arial"/>
                <a:cs typeface="Arial"/>
                <a:sym typeface="Arial"/>
              </a:rPr>
              <a:t> </a:t>
            </a:r>
            <a:r>
              <a:rPr b="0" i="0" lang="en-US" sz="3600" u="none" cap="none" strike="noStrike">
                <a:solidFill>
                  <a:srgbClr val="333333"/>
                </a:solidFill>
                <a:highlight>
                  <a:srgbClr val="FFFFFF"/>
                </a:highlight>
                <a:latin typeface="Arial"/>
                <a:ea typeface="Arial"/>
                <a:cs typeface="Arial"/>
                <a:sym typeface="Arial"/>
              </a:rPr>
              <a:t>(UNFCCC, 2019, etc)</a:t>
            </a:r>
            <a:r>
              <a:rPr b="0" i="0" lang="en-US" sz="3600" u="none" cap="none" strike="noStrike">
                <a:solidFill>
                  <a:srgbClr val="000000"/>
                </a:solidFill>
                <a:latin typeface="Arial"/>
                <a:ea typeface="Arial"/>
                <a:cs typeface="Arial"/>
                <a:sym typeface="Arial"/>
              </a:rPr>
              <a:t> </a:t>
            </a:r>
            <a:endParaRPr b="0" i="0" sz="3600" u="none" cap="none" strike="noStrike">
              <a:solidFill>
                <a:srgbClr val="000000"/>
              </a:solidFill>
              <a:latin typeface="Arial"/>
              <a:ea typeface="Arial"/>
              <a:cs typeface="Arial"/>
              <a:sym typeface="Arial"/>
            </a:endParaRPr>
          </a:p>
          <a:p>
            <a:pPr indent="-685800" lvl="0" marL="914400" marR="0" rtl="0" algn="just">
              <a:lnSpc>
                <a:spcPct val="100000"/>
              </a:lnSpc>
              <a:spcBef>
                <a:spcPts val="0"/>
              </a:spcBef>
              <a:spcAft>
                <a:spcPts val="0"/>
              </a:spcAft>
              <a:buClr>
                <a:schemeClr val="dk1"/>
              </a:buClr>
              <a:buSzPts val="3600"/>
              <a:buFont typeface="Arial"/>
              <a:buChar char="•"/>
            </a:pPr>
            <a:r>
              <a:rPr b="0" i="0" lang="en-US" sz="3600" u="none" cap="none" strike="noStrike">
                <a:solidFill>
                  <a:schemeClr val="dk1"/>
                </a:solidFill>
                <a:latin typeface="Arial"/>
                <a:ea typeface="Arial"/>
                <a:cs typeface="Arial"/>
                <a:sym typeface="Arial"/>
              </a:rPr>
              <a:t>GBV, child, early and forced marriages, and trafficking have been seen to </a:t>
            </a:r>
            <a:r>
              <a:rPr b="0" i="1" lang="en-US" sz="3600" u="sng" cap="none" strike="noStrike">
                <a:solidFill>
                  <a:schemeClr val="dk1"/>
                </a:solidFill>
                <a:latin typeface="Arial"/>
                <a:ea typeface="Arial"/>
                <a:cs typeface="Arial"/>
                <a:sym typeface="Arial"/>
              </a:rPr>
              <a:t>increase following disasters and extreme weather events</a:t>
            </a:r>
            <a:r>
              <a:rPr b="0" i="0" lang="en-US" sz="3600" u="none" cap="none" strike="noStrike">
                <a:solidFill>
                  <a:schemeClr val="dk1"/>
                </a:solidFill>
                <a:latin typeface="Arial"/>
                <a:ea typeface="Arial"/>
                <a:cs typeface="Arial"/>
                <a:sym typeface="Arial"/>
              </a:rPr>
              <a:t> (McLeon, 2019; Mason, 2016)</a:t>
            </a:r>
            <a:endParaRPr b="0" i="0" sz="3600" u="none" cap="none" strike="noStrike">
              <a:solidFill>
                <a:schemeClr val="dk1"/>
              </a:solidFill>
              <a:latin typeface="Arial"/>
              <a:ea typeface="Arial"/>
              <a:cs typeface="Arial"/>
              <a:sym typeface="Arial"/>
            </a:endParaRPr>
          </a:p>
          <a:p>
            <a:pPr indent="-685800" lvl="0" marL="914400" marR="0" rtl="0" algn="just">
              <a:lnSpc>
                <a:spcPct val="100000"/>
              </a:lnSpc>
              <a:spcBef>
                <a:spcPts val="1200"/>
              </a:spcBef>
              <a:spcAft>
                <a:spcPts val="0"/>
              </a:spcAft>
              <a:buClr>
                <a:schemeClr val="dk1"/>
              </a:buClr>
              <a:buSzPts val="3600"/>
              <a:buFont typeface="Arial"/>
              <a:buChar char="•"/>
            </a:pPr>
            <a:r>
              <a:rPr b="0" i="0" lang="en-US" sz="3600" u="none" cap="none" strike="noStrike">
                <a:solidFill>
                  <a:schemeClr val="dk1"/>
                </a:solidFill>
                <a:latin typeface="Arial"/>
                <a:ea typeface="Arial"/>
                <a:cs typeface="Arial"/>
                <a:sym typeface="Arial"/>
              </a:rPr>
              <a:t>Pressure on families due to floods, droughts, disasters and other </a:t>
            </a:r>
            <a:r>
              <a:rPr b="0" i="1" lang="en-US" sz="3600" u="sng" cap="none" strike="noStrike">
                <a:solidFill>
                  <a:schemeClr val="dk1"/>
                </a:solidFill>
                <a:latin typeface="Arial"/>
                <a:ea typeface="Arial"/>
                <a:cs typeface="Arial"/>
                <a:sym typeface="Arial"/>
              </a:rPr>
              <a:t>climate impacts can also result in early, forced and child marriage</a:t>
            </a:r>
            <a:r>
              <a:rPr b="0" i="0" lang="en-US" sz="3600" u="none" cap="none" strike="noStrike">
                <a:solidFill>
                  <a:schemeClr val="dk1"/>
                </a:solidFill>
                <a:latin typeface="Arial"/>
                <a:ea typeface="Arial"/>
                <a:cs typeface="Arial"/>
                <a:sym typeface="Arial"/>
              </a:rPr>
              <a:t> (Leon, 2019; CARE, 2015)</a:t>
            </a:r>
            <a:endParaRPr b="0" i="0" sz="3600" u="none" cap="none" strike="noStrike">
              <a:solidFill>
                <a:schemeClr val="dk1"/>
              </a:solidFill>
              <a:latin typeface="Arial"/>
              <a:ea typeface="Arial"/>
              <a:cs typeface="Arial"/>
              <a:sym typeface="Arial"/>
            </a:endParaRPr>
          </a:p>
          <a:p>
            <a:pPr indent="0" lvl="0" marL="914400" rtl="0" algn="l">
              <a:lnSpc>
                <a:spcPct val="100000"/>
              </a:lnSpc>
              <a:spcBef>
                <a:spcPts val="0"/>
              </a:spcBef>
              <a:spcAft>
                <a:spcPts val="0"/>
              </a:spcAft>
              <a:buNone/>
            </a:pPr>
            <a:r>
              <a:rPr lang="en-US" sz="3600">
                <a:solidFill>
                  <a:schemeClr val="dk1"/>
                </a:solidFill>
              </a:rPr>
              <a:t>→ decreased access to quality health, social protection and GBV services</a:t>
            </a:r>
            <a:endParaRPr b="0" i="0" sz="3600" u="none" cap="none" strike="noStrike">
              <a:solidFill>
                <a:schemeClr val="dk1"/>
              </a:solidFill>
              <a:latin typeface="Arial"/>
              <a:ea typeface="Arial"/>
              <a:cs typeface="Arial"/>
              <a:sym typeface="Arial"/>
            </a:endParaRPr>
          </a:p>
          <a:p>
            <a:pPr indent="0" lvl="0" marL="0" marR="0" rtl="0" algn="l">
              <a:lnSpc>
                <a:spcPct val="90000"/>
              </a:lnSpc>
              <a:spcBef>
                <a:spcPts val="1600"/>
              </a:spcBef>
              <a:spcAft>
                <a:spcPts val="0"/>
              </a:spcAft>
              <a:buClr>
                <a:schemeClr val="dk1"/>
              </a:buClr>
              <a:buSzPts val="2200"/>
              <a:buFont typeface="Arial"/>
              <a:buNone/>
            </a:pPr>
            <a:r>
              <a:rPr b="0" i="0" lang="en-US" sz="4000" u="sng" cap="none" strike="noStrike">
                <a:solidFill>
                  <a:schemeClr val="accent1"/>
                </a:solidFill>
                <a:latin typeface="Arial"/>
                <a:ea typeface="Arial"/>
                <a:cs typeface="Arial"/>
                <a:sym typeface="Arial"/>
                <a:hlinkClick r:id="rId3">
                  <a:extLst>
                    <a:ext uri="{A12FA001-AC4F-418D-AE19-62706E023703}">
                      <ahyp:hlinkClr val="tx"/>
                    </a:ext>
                  </a:extLst>
                </a:hlinkClick>
              </a:rPr>
              <a:t>What works programme</a:t>
            </a:r>
            <a:r>
              <a:rPr b="0" i="0" lang="en-US" sz="4000" u="none" cap="none" strike="noStrike">
                <a:solidFill>
                  <a:schemeClr val="dk1"/>
                </a:solidFill>
                <a:latin typeface="Arial"/>
                <a:ea typeface="Arial"/>
                <a:cs typeface="Arial"/>
                <a:sym typeface="Arial"/>
              </a:rPr>
              <a:t> - Review of programme of ‘what works’ in Humanitarian crisis.</a:t>
            </a:r>
            <a:endParaRPr b="0" i="0" sz="3400" u="none" cap="none" strike="noStrike">
              <a:solidFill>
                <a:schemeClr val="dk1"/>
              </a:solidFill>
              <a:latin typeface="Arial"/>
              <a:ea typeface="Arial"/>
              <a:cs typeface="Arial"/>
              <a:sym typeface="Arial"/>
            </a:endParaRPr>
          </a:p>
        </p:txBody>
      </p:sp>
      <p:sp>
        <p:nvSpPr>
          <p:cNvPr id="444" name="Google Shape;444;p72"/>
          <p:cNvSpPr txBox="1"/>
          <p:nvPr>
            <p:ph type="title"/>
          </p:nvPr>
        </p:nvSpPr>
        <p:spPr>
          <a:xfrm>
            <a:off x="1350000" y="929312"/>
            <a:ext cx="12366000" cy="6648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4800"/>
              <a:buNone/>
            </a:pPr>
            <a:r>
              <a:rPr b="1" i="1" lang="en-US">
                <a:solidFill>
                  <a:srgbClr val="F7941E"/>
                </a:solidFill>
                <a:latin typeface="Trebuchet MS"/>
                <a:ea typeface="Trebuchet MS"/>
                <a:cs typeface="Trebuchet MS"/>
                <a:sym typeface="Trebuchet MS"/>
              </a:rPr>
              <a:t>Impact of CC on GBV</a:t>
            </a:r>
            <a:endParaRPr b="1" i="1">
              <a:solidFill>
                <a:srgbClr val="F7941E"/>
              </a:solidFill>
              <a:latin typeface="Trebuchet MS"/>
              <a:ea typeface="Trebuchet MS"/>
              <a:cs typeface="Trebuchet MS"/>
              <a:sym typeface="Trebuchet M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9115"/>
        </a:solidFill>
      </p:bgPr>
    </p:bg>
    <p:spTree>
      <p:nvGrpSpPr>
        <p:cNvPr id="449" name="Shape 449"/>
        <p:cNvGrpSpPr/>
        <p:nvPr/>
      </p:nvGrpSpPr>
      <p:grpSpPr>
        <a:xfrm>
          <a:off x="0" y="0"/>
          <a:ext cx="0" cy="0"/>
          <a:chOff x="0" y="0"/>
          <a:chExt cx="0" cy="0"/>
        </a:xfrm>
      </p:grpSpPr>
      <p:sp>
        <p:nvSpPr>
          <p:cNvPr id="450" name="Google Shape;450;p73"/>
          <p:cNvSpPr txBox="1"/>
          <p:nvPr/>
        </p:nvSpPr>
        <p:spPr>
          <a:xfrm>
            <a:off x="1766700" y="2204849"/>
            <a:ext cx="14754600" cy="3476100"/>
          </a:xfrm>
          <a:prstGeom prst="rect">
            <a:avLst/>
          </a:prstGeom>
          <a:noFill/>
          <a:ln>
            <a:noFill/>
          </a:ln>
        </p:spPr>
        <p:txBody>
          <a:bodyPr anchorCtr="0" anchor="t" bIns="0" lIns="0" spcFirstLastPara="1" rIns="0" wrap="square" tIns="0">
            <a:spAutoFit/>
          </a:bodyPr>
          <a:lstStyle/>
          <a:p>
            <a:pPr indent="0" lvl="0" marL="0" marR="0" rtl="0" algn="ctr">
              <a:lnSpc>
                <a:spcPct val="109100"/>
              </a:lnSpc>
              <a:spcBef>
                <a:spcPts val="0"/>
              </a:spcBef>
              <a:spcAft>
                <a:spcPts val="0"/>
              </a:spcAft>
              <a:buNone/>
            </a:pPr>
            <a:r>
              <a:rPr b="1" lang="en-US" sz="10800">
                <a:solidFill>
                  <a:srgbClr val="FFFFFF"/>
                </a:solidFill>
                <a:latin typeface="Trebuchet MS"/>
                <a:ea typeface="Trebuchet MS"/>
                <a:cs typeface="Trebuchet MS"/>
                <a:sym typeface="Trebuchet MS"/>
              </a:rPr>
              <a:t>UNFPA and the climate change agenda</a:t>
            </a:r>
            <a:endParaRPr b="1" sz="10800">
              <a:solidFill>
                <a:srgbClr val="763355"/>
              </a:solidFill>
              <a:latin typeface="Trebuchet MS"/>
              <a:ea typeface="Trebuchet MS"/>
              <a:cs typeface="Trebuchet MS"/>
              <a:sym typeface="Trebuchet M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74"/>
          <p:cNvSpPr txBox="1"/>
          <p:nvPr>
            <p:ph type="title"/>
          </p:nvPr>
        </p:nvSpPr>
        <p:spPr>
          <a:xfrm>
            <a:off x="1391650" y="929300"/>
            <a:ext cx="12324300" cy="6648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11111"/>
              <a:buNone/>
            </a:pPr>
            <a:r>
              <a:rPr b="1" i="1" lang="en-US">
                <a:solidFill>
                  <a:srgbClr val="F7941E"/>
                </a:solidFill>
                <a:latin typeface="Trebuchet MS"/>
                <a:ea typeface="Trebuchet MS"/>
                <a:cs typeface="Trebuchet MS"/>
                <a:sym typeface="Trebuchet MS"/>
              </a:rPr>
              <a:t>UNFPA Value Proposition on Climate Change</a:t>
            </a:r>
            <a:endParaRPr b="1" i="1">
              <a:solidFill>
                <a:srgbClr val="F7941E"/>
              </a:solidFill>
              <a:latin typeface="Trebuchet MS"/>
              <a:ea typeface="Trebuchet MS"/>
              <a:cs typeface="Trebuchet MS"/>
              <a:sym typeface="Trebuchet MS"/>
            </a:endParaRPr>
          </a:p>
        </p:txBody>
      </p:sp>
      <p:pic>
        <p:nvPicPr>
          <p:cNvPr id="456" name="Google Shape;456;p74"/>
          <p:cNvPicPr preferRelativeResize="0"/>
          <p:nvPr/>
        </p:nvPicPr>
        <p:blipFill rotWithShape="1">
          <a:blip r:embed="rId3">
            <a:alphaModFix/>
          </a:blip>
          <a:srcRect b="0" l="0" r="0" t="0"/>
          <a:stretch/>
        </p:blipFill>
        <p:spPr>
          <a:xfrm>
            <a:off x="1950450" y="1899825"/>
            <a:ext cx="13495775" cy="83871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75"/>
          <p:cNvSpPr txBox="1"/>
          <p:nvPr>
            <p:ph idx="1" type="body"/>
          </p:nvPr>
        </p:nvSpPr>
        <p:spPr>
          <a:xfrm>
            <a:off x="1396588" y="988888"/>
            <a:ext cx="5526600" cy="2679000"/>
          </a:xfrm>
          <a:prstGeom prst="rect">
            <a:avLst/>
          </a:prstGeom>
          <a:noFill/>
          <a:ln>
            <a:noFill/>
          </a:ln>
        </p:spPr>
        <p:txBody>
          <a:bodyPr anchorCtr="0" anchor="t" bIns="0" lIns="0" spcFirstLastPara="1" rIns="0" wrap="square" tIns="0">
            <a:noAutofit/>
          </a:bodyPr>
          <a:lstStyle/>
          <a:p>
            <a:pPr indent="0" lvl="0" marL="0" rtl="0" algn="ctr">
              <a:lnSpc>
                <a:spcPct val="90000"/>
              </a:lnSpc>
              <a:spcBef>
                <a:spcPts val="0"/>
              </a:spcBef>
              <a:spcAft>
                <a:spcPts val="0"/>
              </a:spcAft>
              <a:buClr>
                <a:schemeClr val="dk1"/>
              </a:buClr>
              <a:buSzPts val="4800"/>
              <a:buNone/>
            </a:pPr>
            <a:r>
              <a:t/>
            </a:r>
            <a:endParaRPr/>
          </a:p>
          <a:p>
            <a:pPr indent="0" lvl="0" marL="0" rtl="0" algn="ctr">
              <a:lnSpc>
                <a:spcPct val="90000"/>
              </a:lnSpc>
              <a:spcBef>
                <a:spcPts val="0"/>
              </a:spcBef>
              <a:spcAft>
                <a:spcPts val="0"/>
              </a:spcAft>
              <a:buClr>
                <a:schemeClr val="dk1"/>
              </a:buClr>
              <a:buSzPts val="4800"/>
              <a:buNone/>
            </a:pPr>
            <a:r>
              <a:rPr b="1" lang="en-US" sz="4200">
                <a:latin typeface="Trebuchet MS"/>
                <a:ea typeface="Trebuchet MS"/>
                <a:cs typeface="Trebuchet MS"/>
                <a:sym typeface="Trebuchet MS"/>
              </a:rPr>
              <a:t>Sexual and reproductive health and rights in national climate policy: </a:t>
            </a:r>
            <a:endParaRPr b="1">
              <a:latin typeface="Trebuchet MS"/>
              <a:ea typeface="Trebuchet MS"/>
              <a:cs typeface="Trebuchet MS"/>
              <a:sym typeface="Trebuchet MS"/>
            </a:endParaRPr>
          </a:p>
          <a:p>
            <a:pPr indent="0" lvl="0" marL="0" rtl="0" algn="ctr">
              <a:lnSpc>
                <a:spcPct val="90000"/>
              </a:lnSpc>
              <a:spcBef>
                <a:spcPts val="0"/>
              </a:spcBef>
              <a:spcAft>
                <a:spcPts val="0"/>
              </a:spcAft>
              <a:buClr>
                <a:schemeClr val="dk1"/>
              </a:buClr>
              <a:buSzPts val="4800"/>
              <a:buNone/>
            </a:pPr>
            <a:r>
              <a:t/>
            </a:r>
            <a:endParaRPr b="1" i="1" sz="3600"/>
          </a:p>
          <a:p>
            <a:pPr indent="0" lvl="0" marL="0" rtl="0" algn="ctr">
              <a:lnSpc>
                <a:spcPct val="90000"/>
              </a:lnSpc>
              <a:spcBef>
                <a:spcPts val="0"/>
              </a:spcBef>
              <a:spcAft>
                <a:spcPts val="0"/>
              </a:spcAft>
              <a:buClr>
                <a:schemeClr val="dk1"/>
              </a:buClr>
              <a:buSzPts val="4800"/>
              <a:buNone/>
            </a:pPr>
            <a:r>
              <a:rPr b="1" i="1" lang="en-US" sz="3500">
                <a:latin typeface="Trebuchet MS"/>
                <a:ea typeface="Trebuchet MS"/>
                <a:cs typeface="Trebuchet MS"/>
                <a:sym typeface="Trebuchet MS"/>
              </a:rPr>
              <a:t>A review of 50 Nationally Determined Contribution (NDC) documents </a:t>
            </a:r>
            <a:endParaRPr b="1" i="1" sz="3500">
              <a:latin typeface="Trebuchet MS"/>
              <a:ea typeface="Trebuchet MS"/>
              <a:cs typeface="Trebuchet MS"/>
              <a:sym typeface="Trebuchet MS"/>
            </a:endParaRPr>
          </a:p>
          <a:p>
            <a:pPr indent="0" lvl="0" marL="0" rtl="0" algn="ctr">
              <a:lnSpc>
                <a:spcPct val="90000"/>
              </a:lnSpc>
              <a:spcBef>
                <a:spcPts val="0"/>
              </a:spcBef>
              <a:spcAft>
                <a:spcPts val="0"/>
              </a:spcAft>
              <a:buClr>
                <a:schemeClr val="dk1"/>
              </a:buClr>
              <a:buSzPts val="4800"/>
              <a:buNone/>
            </a:pPr>
            <a:r>
              <a:t/>
            </a:r>
            <a:endParaRPr b="1" i="1" sz="3700">
              <a:latin typeface="Trebuchet MS"/>
              <a:ea typeface="Trebuchet MS"/>
              <a:cs typeface="Trebuchet MS"/>
              <a:sym typeface="Trebuchet MS"/>
            </a:endParaRPr>
          </a:p>
          <a:p>
            <a:pPr indent="0" lvl="0" marL="0" rtl="0" algn="ctr">
              <a:lnSpc>
                <a:spcPct val="90000"/>
              </a:lnSpc>
              <a:spcBef>
                <a:spcPts val="0"/>
              </a:spcBef>
              <a:spcAft>
                <a:spcPts val="0"/>
              </a:spcAft>
              <a:buClr>
                <a:schemeClr val="dk1"/>
              </a:buClr>
              <a:buSzPts val="4800"/>
              <a:buNone/>
            </a:pPr>
            <a:r>
              <a:rPr b="1" i="1" lang="en-US" sz="2600"/>
              <a:t>Dr Heather McMullen</a:t>
            </a:r>
            <a:endParaRPr b="1" i="1" sz="2600"/>
          </a:p>
          <a:p>
            <a:pPr indent="0" lvl="0" marL="0" rtl="0" algn="ctr">
              <a:lnSpc>
                <a:spcPct val="90000"/>
              </a:lnSpc>
              <a:spcBef>
                <a:spcPts val="0"/>
              </a:spcBef>
              <a:spcAft>
                <a:spcPts val="0"/>
              </a:spcAft>
              <a:buClr>
                <a:schemeClr val="dk1"/>
              </a:buClr>
              <a:buSzPts val="4800"/>
              <a:buNone/>
            </a:pPr>
            <a:r>
              <a:rPr b="1" i="1" lang="en-US" sz="2600"/>
              <a:t> Queen Mary University of London</a:t>
            </a:r>
            <a:r>
              <a:rPr i="1" lang="en-US" sz="3800"/>
              <a:t> </a:t>
            </a:r>
            <a:endParaRPr i="1" sz="3800"/>
          </a:p>
        </p:txBody>
      </p:sp>
      <p:sp>
        <p:nvSpPr>
          <p:cNvPr id="463" name="Google Shape;463;p75"/>
          <p:cNvSpPr txBox="1"/>
          <p:nvPr/>
        </p:nvSpPr>
        <p:spPr>
          <a:xfrm>
            <a:off x="1396600" y="7285250"/>
            <a:ext cx="6000000" cy="1723800"/>
          </a:xfrm>
          <a:prstGeom prst="rect">
            <a:avLst/>
          </a:prstGeom>
          <a:noFill/>
          <a:ln>
            <a:noFill/>
          </a:ln>
        </p:spPr>
        <p:txBody>
          <a:bodyPr anchorCtr="0" anchor="t" bIns="182850" lIns="182850" spcFirstLastPara="1" rIns="182850" wrap="square" tIns="182850">
            <a:spAutoFit/>
          </a:bodyPr>
          <a:lstStyle/>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FFFFFF"/>
                </a:solidFill>
                <a:latin typeface="Arial"/>
                <a:ea typeface="Arial"/>
                <a:cs typeface="Arial"/>
                <a:sym typeface="Arial"/>
              </a:rPr>
              <a:t>Contributing authors: Daniel Pope, Helene Vannier, Chiagozie Udeh, David McCoy, Angela Baschieri and Daniel Schensul </a:t>
            </a:r>
            <a:endParaRPr b="0" i="0" sz="2800" u="none" cap="none" strike="noStrike">
              <a:solidFill>
                <a:srgbClr val="000000"/>
              </a:solidFill>
              <a:latin typeface="Arial"/>
              <a:ea typeface="Arial"/>
              <a:cs typeface="Arial"/>
              <a:sym typeface="Arial"/>
            </a:endParaRPr>
          </a:p>
        </p:txBody>
      </p:sp>
      <p:pic>
        <p:nvPicPr>
          <p:cNvPr id="464" name="Google Shape;464;p75"/>
          <p:cNvPicPr preferRelativeResize="0"/>
          <p:nvPr/>
        </p:nvPicPr>
        <p:blipFill rotWithShape="1">
          <a:blip r:embed="rId3">
            <a:alphaModFix/>
          </a:blip>
          <a:srcRect b="0" l="0" r="0" t="0"/>
          <a:stretch/>
        </p:blipFill>
        <p:spPr>
          <a:xfrm>
            <a:off x="15314199" y="438126"/>
            <a:ext cx="2728448" cy="12395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76"/>
          <p:cNvSpPr txBox="1"/>
          <p:nvPr/>
        </p:nvSpPr>
        <p:spPr>
          <a:xfrm>
            <a:off x="403204" y="1376098"/>
            <a:ext cx="9058200" cy="9066000"/>
          </a:xfrm>
          <a:prstGeom prst="rect">
            <a:avLst/>
          </a:prstGeom>
          <a:noFill/>
          <a:ln>
            <a:noFill/>
          </a:ln>
        </p:spPr>
        <p:txBody>
          <a:bodyPr anchorCtr="0" anchor="t" bIns="68550" lIns="137150" spcFirstLastPara="1" rIns="137150" wrap="square" tIns="68550">
            <a:spAutoFit/>
          </a:bodyPr>
          <a:lstStyle/>
          <a:p>
            <a:pPr indent="-279400" lvl="0" marL="508000" marR="0" rtl="0" algn="l">
              <a:lnSpc>
                <a:spcPct val="100000"/>
              </a:lnSpc>
              <a:spcBef>
                <a:spcPts val="0"/>
              </a:spcBef>
              <a:spcAft>
                <a:spcPts val="0"/>
              </a:spcAft>
              <a:buClr>
                <a:schemeClr val="dk1"/>
              </a:buClr>
              <a:buSzPts val="3600"/>
              <a:buFont typeface="Calibri"/>
              <a:buNone/>
            </a:pPr>
            <a:r>
              <a:t/>
            </a:r>
            <a:endParaRPr b="0" i="0" sz="3600" u="none" cap="none" strike="noStrike">
              <a:solidFill>
                <a:schemeClr val="dk1"/>
              </a:solidFill>
              <a:latin typeface="Arial"/>
              <a:ea typeface="Arial"/>
              <a:cs typeface="Arial"/>
              <a:sym typeface="Arial"/>
            </a:endParaRPr>
          </a:p>
          <a:p>
            <a:pPr indent="-546100" lvl="0" marL="685800" marR="0" rtl="0" algn="l">
              <a:lnSpc>
                <a:spcPct val="100000"/>
              </a:lnSpc>
              <a:spcBef>
                <a:spcPts val="0"/>
              </a:spcBef>
              <a:spcAft>
                <a:spcPts val="0"/>
              </a:spcAft>
              <a:buClr>
                <a:schemeClr val="dk1"/>
              </a:buClr>
              <a:buSzPts val="3400"/>
              <a:buFont typeface="Arial"/>
              <a:buChar char="•"/>
            </a:pPr>
            <a:r>
              <a:rPr b="1" i="1" lang="en-US" sz="3400" u="none" cap="none" strike="noStrike">
                <a:solidFill>
                  <a:schemeClr val="dk1"/>
                </a:solidFill>
                <a:latin typeface="Arial"/>
                <a:ea typeface="Arial"/>
                <a:cs typeface="Arial"/>
                <a:sym typeface="Arial"/>
              </a:rPr>
              <a:t>How do NDCs (1st wave of submission) include and describe thematic areas relevant to SRHR? </a:t>
            </a:r>
            <a:endParaRPr b="1" i="1" sz="3400" u="none" cap="none" strike="noStrike">
              <a:solidFill>
                <a:schemeClr val="dk1"/>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3400"/>
              <a:buFont typeface="Arial"/>
              <a:buNone/>
            </a:pPr>
            <a:r>
              <a:t/>
            </a:r>
            <a:endParaRPr b="1" i="1" sz="3400" u="none" cap="none" strike="noStrike">
              <a:solidFill>
                <a:schemeClr val="dk1"/>
              </a:solidFill>
              <a:latin typeface="Arial"/>
              <a:ea typeface="Arial"/>
              <a:cs typeface="Arial"/>
              <a:sym typeface="Arial"/>
            </a:endParaRPr>
          </a:p>
          <a:p>
            <a:pPr indent="-546100" lvl="0" marL="685800" marR="0" rtl="0" algn="l">
              <a:lnSpc>
                <a:spcPct val="100000"/>
              </a:lnSpc>
              <a:spcBef>
                <a:spcPts val="0"/>
              </a:spcBef>
              <a:spcAft>
                <a:spcPts val="0"/>
              </a:spcAft>
              <a:buClr>
                <a:schemeClr val="dk1"/>
              </a:buClr>
              <a:buSzPts val="3400"/>
              <a:buFont typeface="Arial"/>
              <a:buChar char="•"/>
            </a:pPr>
            <a:r>
              <a:rPr b="0" i="0" lang="en-US" sz="3400" u="none" cap="none" strike="noStrike">
                <a:solidFill>
                  <a:schemeClr val="dk1"/>
                </a:solidFill>
                <a:latin typeface="Arial"/>
                <a:ea typeface="Arial"/>
                <a:cs typeface="Arial"/>
                <a:sym typeface="Arial"/>
              </a:rPr>
              <a:t>Content analysis for all references to: SRHR, </a:t>
            </a:r>
            <a:endParaRPr b="0" i="0" sz="3400" u="none" cap="none" strike="noStrike">
              <a:solidFill>
                <a:schemeClr val="dk1"/>
              </a:solidFill>
              <a:latin typeface="Arial"/>
              <a:ea typeface="Arial"/>
              <a:cs typeface="Arial"/>
              <a:sym typeface="Arial"/>
            </a:endParaRPr>
          </a:p>
          <a:p>
            <a:pPr indent="-673100" lvl="1" marL="1828800" marR="0" rtl="0" algn="l">
              <a:lnSpc>
                <a:spcPct val="100000"/>
              </a:lnSpc>
              <a:spcBef>
                <a:spcPts val="0"/>
              </a:spcBef>
              <a:spcAft>
                <a:spcPts val="0"/>
              </a:spcAft>
              <a:buClr>
                <a:schemeClr val="dk1"/>
              </a:buClr>
              <a:buSzPts val="3400"/>
              <a:buFont typeface="Arial"/>
              <a:buChar char="○"/>
            </a:pPr>
            <a:r>
              <a:rPr b="0" i="0" lang="en-US" sz="3400" u="none" cap="none" strike="noStrike">
                <a:solidFill>
                  <a:schemeClr val="dk1"/>
                </a:solidFill>
                <a:latin typeface="Arial"/>
                <a:ea typeface="Arial"/>
                <a:cs typeface="Arial"/>
                <a:sym typeface="Arial"/>
              </a:rPr>
              <a:t>Gender, </a:t>
            </a:r>
            <a:endParaRPr b="0" i="0" sz="3400" u="none" cap="none" strike="noStrike">
              <a:solidFill>
                <a:schemeClr val="dk1"/>
              </a:solidFill>
              <a:latin typeface="Arial"/>
              <a:ea typeface="Arial"/>
              <a:cs typeface="Arial"/>
              <a:sym typeface="Arial"/>
            </a:endParaRPr>
          </a:p>
          <a:p>
            <a:pPr indent="-673100" lvl="1" marL="1828800" marR="0" rtl="0" algn="l">
              <a:lnSpc>
                <a:spcPct val="100000"/>
              </a:lnSpc>
              <a:spcBef>
                <a:spcPts val="0"/>
              </a:spcBef>
              <a:spcAft>
                <a:spcPts val="0"/>
              </a:spcAft>
              <a:buClr>
                <a:schemeClr val="dk1"/>
              </a:buClr>
              <a:buSzPts val="3400"/>
              <a:buFont typeface="Arial"/>
              <a:buChar char="○"/>
            </a:pPr>
            <a:r>
              <a:rPr b="0" i="0" lang="en-US" sz="3400" u="none" cap="none" strike="noStrike">
                <a:solidFill>
                  <a:schemeClr val="dk1"/>
                </a:solidFill>
                <a:latin typeface="Arial"/>
                <a:ea typeface="Arial"/>
                <a:cs typeface="Arial"/>
                <a:sym typeface="Arial"/>
              </a:rPr>
              <a:t>Health, </a:t>
            </a:r>
            <a:endParaRPr b="0" i="0" sz="3400" u="none" cap="none" strike="noStrike">
              <a:solidFill>
                <a:schemeClr val="dk1"/>
              </a:solidFill>
              <a:latin typeface="Arial"/>
              <a:ea typeface="Arial"/>
              <a:cs typeface="Arial"/>
              <a:sym typeface="Arial"/>
            </a:endParaRPr>
          </a:p>
          <a:p>
            <a:pPr indent="-673100" lvl="1" marL="1828800" marR="0" rtl="0" algn="l">
              <a:lnSpc>
                <a:spcPct val="100000"/>
              </a:lnSpc>
              <a:spcBef>
                <a:spcPts val="0"/>
              </a:spcBef>
              <a:spcAft>
                <a:spcPts val="0"/>
              </a:spcAft>
              <a:buClr>
                <a:schemeClr val="dk1"/>
              </a:buClr>
              <a:buSzPts val="3400"/>
              <a:buFont typeface="Arial"/>
              <a:buChar char="○"/>
            </a:pPr>
            <a:r>
              <a:rPr b="0" i="0" lang="en-US" sz="3400" u="none" cap="none" strike="noStrike">
                <a:solidFill>
                  <a:schemeClr val="dk1"/>
                </a:solidFill>
                <a:latin typeface="Arial"/>
                <a:ea typeface="Arial"/>
                <a:cs typeface="Arial"/>
                <a:sym typeface="Arial"/>
              </a:rPr>
              <a:t>Population Dynamics, </a:t>
            </a:r>
            <a:endParaRPr b="0" i="0" sz="3400" u="none" cap="none" strike="noStrike">
              <a:solidFill>
                <a:schemeClr val="dk1"/>
              </a:solidFill>
              <a:latin typeface="Arial"/>
              <a:ea typeface="Arial"/>
              <a:cs typeface="Arial"/>
              <a:sym typeface="Arial"/>
            </a:endParaRPr>
          </a:p>
          <a:p>
            <a:pPr indent="-673100" lvl="1" marL="1828800" marR="0" rtl="0" algn="l">
              <a:lnSpc>
                <a:spcPct val="100000"/>
              </a:lnSpc>
              <a:spcBef>
                <a:spcPts val="0"/>
              </a:spcBef>
              <a:spcAft>
                <a:spcPts val="0"/>
              </a:spcAft>
              <a:buClr>
                <a:schemeClr val="dk1"/>
              </a:buClr>
              <a:buSzPts val="3400"/>
              <a:buFont typeface="Arial"/>
              <a:buChar char="○"/>
            </a:pPr>
            <a:r>
              <a:rPr b="0" i="0" lang="en-US" sz="3400" u="none" cap="none" strike="noStrike">
                <a:solidFill>
                  <a:schemeClr val="dk1"/>
                </a:solidFill>
                <a:latin typeface="Arial"/>
                <a:ea typeface="Arial"/>
                <a:cs typeface="Arial"/>
                <a:sym typeface="Arial"/>
              </a:rPr>
              <a:t>Human Rights and Participation,</a:t>
            </a:r>
            <a:endParaRPr b="0" i="0" sz="3400" u="none" cap="none" strike="noStrike">
              <a:solidFill>
                <a:schemeClr val="dk1"/>
              </a:solidFill>
              <a:latin typeface="Arial"/>
              <a:ea typeface="Arial"/>
              <a:cs typeface="Arial"/>
              <a:sym typeface="Arial"/>
            </a:endParaRPr>
          </a:p>
          <a:p>
            <a:pPr indent="-673100" lvl="1" marL="1828800" marR="0" rtl="0" algn="l">
              <a:lnSpc>
                <a:spcPct val="100000"/>
              </a:lnSpc>
              <a:spcBef>
                <a:spcPts val="0"/>
              </a:spcBef>
              <a:spcAft>
                <a:spcPts val="0"/>
              </a:spcAft>
              <a:buClr>
                <a:schemeClr val="dk1"/>
              </a:buClr>
              <a:buSzPts val="3400"/>
              <a:buFont typeface="Arial"/>
              <a:buChar char="○"/>
            </a:pPr>
            <a:r>
              <a:rPr b="0" i="0" lang="en-US" sz="3400" u="none" cap="none" strike="noStrike">
                <a:solidFill>
                  <a:schemeClr val="dk1"/>
                </a:solidFill>
                <a:latin typeface="Arial"/>
                <a:ea typeface="Arial"/>
                <a:cs typeface="Arial"/>
                <a:sym typeface="Arial"/>
              </a:rPr>
              <a:t>Vulnerable Groups </a:t>
            </a:r>
            <a:endParaRPr b="0" i="0" sz="3400" u="none" cap="none" strike="noStrike">
              <a:solidFill>
                <a:schemeClr val="dk1"/>
              </a:solidFill>
              <a:latin typeface="Arial"/>
              <a:ea typeface="Arial"/>
              <a:cs typeface="Arial"/>
              <a:sym typeface="Arial"/>
            </a:endParaRPr>
          </a:p>
          <a:p>
            <a:pPr indent="0" lvl="0" marL="685800" marR="0" rtl="0" algn="l">
              <a:lnSpc>
                <a:spcPct val="100000"/>
              </a:lnSpc>
              <a:spcBef>
                <a:spcPts val="0"/>
              </a:spcBef>
              <a:spcAft>
                <a:spcPts val="0"/>
              </a:spcAft>
              <a:buClr>
                <a:srgbClr val="000000"/>
              </a:buClr>
              <a:buSzPts val="2200"/>
              <a:buFont typeface="Arial"/>
              <a:buNone/>
            </a:pPr>
            <a:r>
              <a:t/>
            </a:r>
            <a:endParaRPr b="0" i="0" sz="3400" u="none" cap="none" strike="noStrike">
              <a:solidFill>
                <a:schemeClr val="dk1"/>
              </a:solidFill>
              <a:latin typeface="Arial"/>
              <a:ea typeface="Arial"/>
              <a:cs typeface="Arial"/>
              <a:sym typeface="Arial"/>
            </a:endParaRPr>
          </a:p>
          <a:p>
            <a:pPr indent="-495300" lvl="0" marL="508000" marR="0" rtl="0" algn="l">
              <a:lnSpc>
                <a:spcPct val="100000"/>
              </a:lnSpc>
              <a:spcBef>
                <a:spcPts val="0"/>
              </a:spcBef>
              <a:spcAft>
                <a:spcPts val="0"/>
              </a:spcAft>
              <a:buClr>
                <a:schemeClr val="dk1"/>
              </a:buClr>
              <a:buSzPts val="3400"/>
              <a:buFont typeface="Arial"/>
              <a:buChar char="•"/>
            </a:pPr>
            <a:r>
              <a:rPr b="0" i="0" lang="en-US" sz="3400" u="none" cap="none" strike="noStrike">
                <a:solidFill>
                  <a:schemeClr val="dk1"/>
                </a:solidFill>
                <a:latin typeface="Arial"/>
                <a:ea typeface="Arial"/>
                <a:cs typeface="Arial"/>
                <a:sym typeface="Arial"/>
              </a:rPr>
              <a:t>50 countries including 6 from Arab States (Egypt, Lebanon, Morocco, Somalia, Sudan, Yemen)</a:t>
            </a:r>
            <a:endParaRPr b="0" i="0" sz="3400" u="none" cap="none" strike="noStrike">
              <a:solidFill>
                <a:schemeClr val="dk1"/>
              </a:solidFill>
              <a:latin typeface="Arial"/>
              <a:ea typeface="Arial"/>
              <a:cs typeface="Arial"/>
              <a:sym typeface="Arial"/>
            </a:endParaRPr>
          </a:p>
          <a:p>
            <a:pPr indent="0" lvl="0" marL="1371600" marR="0" rtl="0" algn="l">
              <a:lnSpc>
                <a:spcPct val="100000"/>
              </a:lnSpc>
              <a:spcBef>
                <a:spcPts val="0"/>
              </a:spcBef>
              <a:spcAft>
                <a:spcPts val="0"/>
              </a:spcAft>
              <a:buClr>
                <a:srgbClr val="000000"/>
              </a:buClr>
              <a:buSzPts val="2200"/>
              <a:buFont typeface="Arial"/>
              <a:buNone/>
            </a:pPr>
            <a:r>
              <a:t/>
            </a:r>
            <a:endParaRPr b="0" i="0" sz="3400" u="none" cap="none" strike="noStrike">
              <a:solidFill>
                <a:schemeClr val="dk1"/>
              </a:solidFill>
              <a:latin typeface="Arial"/>
              <a:ea typeface="Arial"/>
              <a:cs typeface="Arial"/>
              <a:sym typeface="Arial"/>
            </a:endParaRPr>
          </a:p>
        </p:txBody>
      </p:sp>
      <p:sp>
        <p:nvSpPr>
          <p:cNvPr id="470" name="Google Shape;470;p76"/>
          <p:cNvSpPr txBox="1"/>
          <p:nvPr/>
        </p:nvSpPr>
        <p:spPr>
          <a:xfrm>
            <a:off x="1278904" y="711300"/>
            <a:ext cx="8008500" cy="1080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accent2"/>
              </a:buClr>
              <a:buSzPts val="4800"/>
              <a:buFont typeface="Arial"/>
              <a:buNone/>
            </a:pPr>
            <a:r>
              <a:rPr b="1" i="1" lang="en-US" sz="3900" u="none" cap="none" strike="noStrike">
                <a:solidFill>
                  <a:srgbClr val="ED7D31"/>
                </a:solidFill>
                <a:latin typeface="Trebuchet MS"/>
                <a:ea typeface="Trebuchet MS"/>
                <a:cs typeface="Trebuchet MS"/>
                <a:sym typeface="Trebuchet MS"/>
              </a:rPr>
              <a:t>N</a:t>
            </a:r>
            <a:r>
              <a:rPr b="1" i="1" lang="en-US" sz="3900">
                <a:solidFill>
                  <a:srgbClr val="ED7D31"/>
                </a:solidFill>
                <a:latin typeface="Trebuchet MS"/>
                <a:ea typeface="Trebuchet MS"/>
                <a:cs typeface="Trebuchet MS"/>
                <a:sym typeface="Trebuchet MS"/>
              </a:rPr>
              <a:t>ationally Determined Contributions </a:t>
            </a:r>
            <a:r>
              <a:rPr b="1" i="1" lang="en-US" sz="3900" u="none" cap="none" strike="noStrike">
                <a:solidFill>
                  <a:srgbClr val="ED7D31"/>
                </a:solidFill>
                <a:latin typeface="Trebuchet MS"/>
                <a:ea typeface="Trebuchet MS"/>
                <a:cs typeface="Trebuchet MS"/>
                <a:sym typeface="Trebuchet MS"/>
              </a:rPr>
              <a:t>UNFPA/QM Review</a:t>
            </a:r>
            <a:endParaRPr i="0" sz="1300" u="none" cap="none" strike="noStrike">
              <a:solidFill>
                <a:srgbClr val="ED7D31"/>
              </a:solidFill>
              <a:latin typeface="Trebuchet MS"/>
              <a:ea typeface="Trebuchet MS"/>
              <a:cs typeface="Trebuchet MS"/>
              <a:sym typeface="Trebuchet MS"/>
            </a:endParaRPr>
          </a:p>
        </p:txBody>
      </p:sp>
      <p:pic>
        <p:nvPicPr>
          <p:cNvPr descr="Map&#10;&#10;Description automatically generated" id="471" name="Google Shape;471;p76"/>
          <p:cNvPicPr preferRelativeResize="0"/>
          <p:nvPr/>
        </p:nvPicPr>
        <p:blipFill rotWithShape="1">
          <a:blip r:embed="rId3">
            <a:alphaModFix/>
          </a:blip>
          <a:srcRect b="0" l="5571" r="0" t="0"/>
          <a:stretch/>
        </p:blipFill>
        <p:spPr>
          <a:xfrm>
            <a:off x="9144006" y="-106350"/>
            <a:ext cx="9057996" cy="4558148"/>
          </a:xfrm>
          <a:prstGeom prst="rect">
            <a:avLst/>
          </a:prstGeom>
          <a:noFill/>
          <a:ln>
            <a:noFill/>
          </a:ln>
        </p:spPr>
      </p:pic>
      <p:sp>
        <p:nvSpPr>
          <p:cNvPr id="472" name="Google Shape;472;p76"/>
          <p:cNvSpPr txBox="1"/>
          <p:nvPr/>
        </p:nvSpPr>
        <p:spPr>
          <a:xfrm>
            <a:off x="9089602" y="3909750"/>
            <a:ext cx="9508800" cy="6309300"/>
          </a:xfrm>
          <a:prstGeom prst="rect">
            <a:avLst/>
          </a:prstGeom>
          <a:noFill/>
          <a:ln>
            <a:noFill/>
          </a:ln>
        </p:spPr>
        <p:txBody>
          <a:bodyPr anchorCtr="0" anchor="t" bIns="182850" lIns="182850" spcFirstLastPara="1" rIns="182850" wrap="square" tIns="182850">
            <a:spAutoFit/>
          </a:bodyPr>
          <a:lstStyle/>
          <a:p>
            <a:pPr indent="0" lvl="0" marL="241300" marR="0" rtl="0" algn="l">
              <a:lnSpc>
                <a:spcPct val="115000"/>
              </a:lnSpc>
              <a:spcBef>
                <a:spcPts val="0"/>
              </a:spcBef>
              <a:spcAft>
                <a:spcPts val="0"/>
              </a:spcAft>
              <a:buNone/>
            </a:pPr>
            <a:r>
              <a:rPr b="1" i="0" lang="en-US" sz="3400" u="none" cap="none" strike="noStrike">
                <a:solidFill>
                  <a:schemeClr val="accent1"/>
                </a:solidFill>
                <a:latin typeface="Arial"/>
                <a:ea typeface="Arial"/>
                <a:cs typeface="Arial"/>
                <a:sym typeface="Arial"/>
              </a:rPr>
              <a:t># of NDC references to …</a:t>
            </a:r>
            <a:endParaRPr sz="2800">
              <a:solidFill>
                <a:schemeClr val="accent1"/>
              </a:solidFill>
            </a:endParaRPr>
          </a:p>
          <a:p>
            <a:pPr indent="-673100" lvl="0" marL="914400" marR="0" rtl="0" algn="l">
              <a:lnSpc>
                <a:spcPct val="115000"/>
              </a:lnSpc>
              <a:spcBef>
                <a:spcPts val="0"/>
              </a:spcBef>
              <a:spcAft>
                <a:spcPts val="0"/>
              </a:spcAft>
              <a:buClr>
                <a:schemeClr val="dk1"/>
              </a:buClr>
              <a:buSzPts val="3400"/>
              <a:buFont typeface="Arial"/>
              <a:buChar char="●"/>
            </a:pPr>
            <a:r>
              <a:rPr b="0" i="0" lang="en-US" sz="3400" u="none" cap="none" strike="noStrike">
                <a:solidFill>
                  <a:schemeClr val="accent1"/>
                </a:solidFill>
                <a:latin typeface="Arial"/>
                <a:ea typeface="Arial"/>
                <a:cs typeface="Arial"/>
                <a:sym typeface="Arial"/>
              </a:rPr>
              <a:t>6/50</a:t>
            </a:r>
            <a:r>
              <a:rPr b="0" i="0" lang="en-US" sz="3400" u="none" cap="none" strike="noStrike">
                <a:solidFill>
                  <a:schemeClr val="dk1"/>
                </a:solidFill>
                <a:latin typeface="Arial"/>
                <a:ea typeface="Arial"/>
                <a:cs typeface="Arial"/>
                <a:sym typeface="Arial"/>
              </a:rPr>
              <a:t> - direct SRHR references (MH/ FP/ GBV/ HIV) </a:t>
            </a:r>
            <a:endParaRPr b="0" i="0" sz="3400" u="none" cap="none" strike="noStrike">
              <a:solidFill>
                <a:schemeClr val="dk1"/>
              </a:solidFill>
              <a:latin typeface="Arial"/>
              <a:ea typeface="Arial"/>
              <a:cs typeface="Arial"/>
              <a:sym typeface="Arial"/>
            </a:endParaRPr>
          </a:p>
          <a:p>
            <a:pPr indent="-673100" lvl="0" marL="914400" marR="0" rtl="0" algn="l">
              <a:lnSpc>
                <a:spcPct val="115000"/>
              </a:lnSpc>
              <a:spcBef>
                <a:spcPts val="0"/>
              </a:spcBef>
              <a:spcAft>
                <a:spcPts val="0"/>
              </a:spcAft>
              <a:buClr>
                <a:schemeClr val="dk1"/>
              </a:buClr>
              <a:buSzPts val="3400"/>
              <a:buFont typeface="Arial"/>
              <a:buChar char="●"/>
            </a:pPr>
            <a:r>
              <a:rPr b="0" i="0" lang="en-US" sz="3400" u="none" cap="none" strike="noStrike">
                <a:solidFill>
                  <a:schemeClr val="accent1"/>
                </a:solidFill>
                <a:latin typeface="Arial"/>
                <a:ea typeface="Arial"/>
                <a:cs typeface="Arial"/>
                <a:sym typeface="Arial"/>
              </a:rPr>
              <a:t>36/50</a:t>
            </a:r>
            <a:r>
              <a:rPr b="0" i="0" lang="en-US" sz="3400" u="none" cap="none" strike="noStrike">
                <a:solidFill>
                  <a:schemeClr val="dk1"/>
                </a:solidFill>
                <a:latin typeface="Arial"/>
                <a:ea typeface="Arial"/>
                <a:cs typeface="Arial"/>
                <a:sym typeface="Arial"/>
              </a:rPr>
              <a:t> - gender</a:t>
            </a:r>
            <a:endParaRPr b="0" i="0" sz="3400" u="none" cap="none" strike="noStrike">
              <a:solidFill>
                <a:schemeClr val="dk1"/>
              </a:solidFill>
              <a:latin typeface="Arial"/>
              <a:ea typeface="Arial"/>
              <a:cs typeface="Arial"/>
              <a:sym typeface="Arial"/>
            </a:endParaRPr>
          </a:p>
          <a:p>
            <a:pPr indent="-673100" lvl="0" marL="914400" marR="0" rtl="0" algn="l">
              <a:lnSpc>
                <a:spcPct val="115000"/>
              </a:lnSpc>
              <a:spcBef>
                <a:spcPts val="0"/>
              </a:spcBef>
              <a:spcAft>
                <a:spcPts val="0"/>
              </a:spcAft>
              <a:buClr>
                <a:schemeClr val="dk1"/>
              </a:buClr>
              <a:buSzPts val="3400"/>
              <a:buFont typeface="Arial"/>
              <a:buChar char="●"/>
            </a:pPr>
            <a:r>
              <a:rPr b="0" i="0" lang="en-US" sz="3400" u="none" cap="none" strike="noStrike">
                <a:solidFill>
                  <a:schemeClr val="accent1"/>
                </a:solidFill>
                <a:latin typeface="Arial"/>
                <a:ea typeface="Arial"/>
                <a:cs typeface="Arial"/>
                <a:sym typeface="Arial"/>
              </a:rPr>
              <a:t>All 50</a:t>
            </a:r>
            <a:r>
              <a:rPr b="0" i="0" lang="en-US" sz="3400" u="none" cap="none" strike="noStrike">
                <a:solidFill>
                  <a:srgbClr val="7030A0"/>
                </a:solidFill>
                <a:latin typeface="Arial"/>
                <a:ea typeface="Arial"/>
                <a:cs typeface="Arial"/>
                <a:sym typeface="Arial"/>
              </a:rPr>
              <a:t> </a:t>
            </a:r>
            <a:r>
              <a:rPr b="0" i="0" lang="en-US" sz="3400" u="none" cap="none" strike="noStrike">
                <a:solidFill>
                  <a:schemeClr val="dk1"/>
                </a:solidFill>
                <a:latin typeface="Arial"/>
                <a:ea typeface="Arial"/>
                <a:cs typeface="Arial"/>
                <a:sym typeface="Arial"/>
              </a:rPr>
              <a:t>- health</a:t>
            </a:r>
            <a:endParaRPr b="0" i="0" sz="3400" u="none" cap="none" strike="noStrike">
              <a:solidFill>
                <a:schemeClr val="dk1"/>
              </a:solidFill>
              <a:latin typeface="Arial"/>
              <a:ea typeface="Arial"/>
              <a:cs typeface="Arial"/>
              <a:sym typeface="Arial"/>
            </a:endParaRPr>
          </a:p>
          <a:p>
            <a:pPr indent="-673100" lvl="0" marL="914400" marR="0" rtl="0" algn="l">
              <a:lnSpc>
                <a:spcPct val="115000"/>
              </a:lnSpc>
              <a:spcBef>
                <a:spcPts val="0"/>
              </a:spcBef>
              <a:spcAft>
                <a:spcPts val="0"/>
              </a:spcAft>
              <a:buClr>
                <a:schemeClr val="dk1"/>
              </a:buClr>
              <a:buSzPts val="3400"/>
              <a:buFont typeface="Arial"/>
              <a:buChar char="●"/>
            </a:pPr>
            <a:r>
              <a:rPr b="0" i="0" lang="en-US" sz="3400" u="none" cap="none" strike="noStrike">
                <a:solidFill>
                  <a:schemeClr val="accent1"/>
                </a:solidFill>
                <a:latin typeface="Arial"/>
                <a:ea typeface="Arial"/>
                <a:cs typeface="Arial"/>
                <a:sym typeface="Arial"/>
              </a:rPr>
              <a:t>25/50</a:t>
            </a:r>
            <a:r>
              <a:rPr b="0" i="0" lang="en-US" sz="3400" u="none" cap="none" strike="noStrike">
                <a:solidFill>
                  <a:schemeClr val="dk1"/>
                </a:solidFill>
                <a:latin typeface="Arial"/>
                <a:ea typeface="Arial"/>
                <a:cs typeface="Arial"/>
                <a:sym typeface="Arial"/>
              </a:rPr>
              <a:t> - population dynamics as challenge</a:t>
            </a:r>
            <a:endParaRPr b="0" i="0" sz="3400" u="none" cap="none" strike="noStrike">
              <a:solidFill>
                <a:schemeClr val="dk1"/>
              </a:solidFill>
              <a:latin typeface="Arial"/>
              <a:ea typeface="Arial"/>
              <a:cs typeface="Arial"/>
              <a:sym typeface="Arial"/>
            </a:endParaRPr>
          </a:p>
          <a:p>
            <a:pPr indent="-673100" lvl="0" marL="914400" marR="0" rtl="0" algn="l">
              <a:lnSpc>
                <a:spcPct val="115000"/>
              </a:lnSpc>
              <a:spcBef>
                <a:spcPts val="0"/>
              </a:spcBef>
              <a:spcAft>
                <a:spcPts val="0"/>
              </a:spcAft>
              <a:buClr>
                <a:schemeClr val="dk1"/>
              </a:buClr>
              <a:buSzPts val="3400"/>
              <a:buFont typeface="Arial"/>
              <a:buChar char="●"/>
            </a:pPr>
            <a:r>
              <a:rPr b="0" i="0" lang="en-US" sz="3400" u="none" cap="none" strike="noStrike">
                <a:solidFill>
                  <a:schemeClr val="accent1"/>
                </a:solidFill>
                <a:latin typeface="Arial"/>
                <a:ea typeface="Arial"/>
                <a:cs typeface="Arial"/>
                <a:sym typeface="Arial"/>
              </a:rPr>
              <a:t>12/ 50</a:t>
            </a:r>
            <a:r>
              <a:rPr b="0" i="0" lang="en-US" sz="3400" u="none" cap="none" strike="noStrike">
                <a:solidFill>
                  <a:srgbClr val="7030A0"/>
                </a:solidFill>
                <a:latin typeface="Arial"/>
                <a:ea typeface="Arial"/>
                <a:cs typeface="Arial"/>
                <a:sym typeface="Arial"/>
              </a:rPr>
              <a:t> </a:t>
            </a:r>
            <a:r>
              <a:rPr b="0" i="0" lang="en-US" sz="3400" u="none" cap="none" strike="noStrike">
                <a:solidFill>
                  <a:schemeClr val="dk1"/>
                </a:solidFill>
                <a:latin typeface="Arial"/>
                <a:ea typeface="Arial"/>
                <a:cs typeface="Arial"/>
                <a:sym typeface="Arial"/>
              </a:rPr>
              <a:t>- human rights</a:t>
            </a:r>
            <a:endParaRPr b="0" i="0" sz="3400" u="none" cap="none" strike="noStrike">
              <a:solidFill>
                <a:schemeClr val="dk1"/>
              </a:solidFill>
              <a:latin typeface="Arial"/>
              <a:ea typeface="Arial"/>
              <a:cs typeface="Arial"/>
              <a:sym typeface="Arial"/>
            </a:endParaRPr>
          </a:p>
          <a:p>
            <a:pPr indent="-673100" lvl="0" marL="914400" marR="0" rtl="0" algn="l">
              <a:lnSpc>
                <a:spcPct val="115000"/>
              </a:lnSpc>
              <a:spcBef>
                <a:spcPts val="0"/>
              </a:spcBef>
              <a:spcAft>
                <a:spcPts val="0"/>
              </a:spcAft>
              <a:buClr>
                <a:schemeClr val="dk1"/>
              </a:buClr>
              <a:buSzPts val="3400"/>
              <a:buFont typeface="Arial"/>
              <a:buChar char="●"/>
            </a:pPr>
            <a:r>
              <a:rPr b="0" i="0" lang="en-US" sz="3400" u="none" cap="none" strike="noStrike">
                <a:solidFill>
                  <a:schemeClr val="accent1"/>
                </a:solidFill>
                <a:latin typeface="Arial"/>
                <a:ea typeface="Arial"/>
                <a:cs typeface="Arial"/>
                <a:sym typeface="Arial"/>
              </a:rPr>
              <a:t>40/50</a:t>
            </a:r>
            <a:r>
              <a:rPr b="0" i="0" lang="en-US" sz="3400" u="none" cap="none" strike="noStrike">
                <a:solidFill>
                  <a:schemeClr val="dk1"/>
                </a:solidFill>
                <a:latin typeface="Arial"/>
                <a:ea typeface="Arial"/>
                <a:cs typeface="Arial"/>
                <a:sym typeface="Arial"/>
              </a:rPr>
              <a:t> - participation</a:t>
            </a:r>
            <a:endParaRPr b="0" i="0" sz="3400" u="none" cap="none" strike="noStrike">
              <a:solidFill>
                <a:schemeClr val="dk1"/>
              </a:solidFill>
              <a:latin typeface="Arial"/>
              <a:ea typeface="Arial"/>
              <a:cs typeface="Arial"/>
              <a:sym typeface="Arial"/>
            </a:endParaRPr>
          </a:p>
          <a:p>
            <a:pPr indent="-673100" lvl="0" marL="914400" marR="0" rtl="0" algn="l">
              <a:lnSpc>
                <a:spcPct val="115000"/>
              </a:lnSpc>
              <a:spcBef>
                <a:spcPts val="0"/>
              </a:spcBef>
              <a:spcAft>
                <a:spcPts val="0"/>
              </a:spcAft>
              <a:buClr>
                <a:schemeClr val="dk1"/>
              </a:buClr>
              <a:buSzPts val="3400"/>
              <a:buFont typeface="Arial"/>
              <a:buChar char="●"/>
            </a:pPr>
            <a:r>
              <a:rPr b="0" i="0" lang="en-US" sz="3400" u="none" cap="none" strike="noStrike">
                <a:solidFill>
                  <a:schemeClr val="accent1"/>
                </a:solidFill>
                <a:latin typeface="Arial"/>
                <a:ea typeface="Arial"/>
                <a:cs typeface="Arial"/>
                <a:sym typeface="Arial"/>
              </a:rPr>
              <a:t>38/50</a:t>
            </a:r>
            <a:r>
              <a:rPr b="0" i="0" lang="en-US" sz="3400" u="none" cap="none" strike="noStrike">
                <a:solidFill>
                  <a:schemeClr val="dk1"/>
                </a:solidFill>
                <a:latin typeface="Arial"/>
                <a:ea typeface="Arial"/>
                <a:cs typeface="Arial"/>
                <a:sym typeface="Arial"/>
              </a:rPr>
              <a:t> -specific vulnerable groups (16/38 women)</a:t>
            </a:r>
            <a:endParaRPr b="0" i="0" sz="2800" u="none" cap="none" strike="noStrike">
              <a:solidFill>
                <a:srgbClr val="000000"/>
              </a:solidFill>
              <a:latin typeface="Arial"/>
              <a:ea typeface="Arial"/>
              <a:cs typeface="Arial"/>
              <a:sym typeface="Arial"/>
            </a:endParaRPr>
          </a:p>
        </p:txBody>
      </p:sp>
      <p:sp>
        <p:nvSpPr>
          <p:cNvPr id="473" name="Google Shape;473;p76"/>
          <p:cNvSpPr/>
          <p:nvPr/>
        </p:nvSpPr>
        <p:spPr>
          <a:xfrm>
            <a:off x="7674800" y="6169200"/>
            <a:ext cx="1185600" cy="17730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p:txBody>
      </p:sp>
      <p:pic>
        <p:nvPicPr>
          <p:cNvPr id="474" name="Google Shape;474;p76"/>
          <p:cNvPicPr preferRelativeResize="0"/>
          <p:nvPr/>
        </p:nvPicPr>
        <p:blipFill rotWithShape="1">
          <a:blip r:embed="rId4">
            <a:alphaModFix/>
          </a:blip>
          <a:srcRect b="0" l="0" r="0" t="0"/>
          <a:stretch/>
        </p:blipFill>
        <p:spPr>
          <a:xfrm>
            <a:off x="15995049" y="136875"/>
            <a:ext cx="2047597" cy="93022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77"/>
          <p:cNvSpPr txBox="1"/>
          <p:nvPr/>
        </p:nvSpPr>
        <p:spPr>
          <a:xfrm>
            <a:off x="403204" y="1376098"/>
            <a:ext cx="9058200" cy="2786100"/>
          </a:xfrm>
          <a:prstGeom prst="rect">
            <a:avLst/>
          </a:prstGeom>
          <a:noFill/>
          <a:ln>
            <a:noFill/>
          </a:ln>
        </p:spPr>
        <p:txBody>
          <a:bodyPr anchorCtr="0" anchor="t" bIns="68550" lIns="137150" spcFirstLastPara="1" rIns="137150" wrap="square" tIns="68550">
            <a:spAutoFit/>
          </a:bodyPr>
          <a:lstStyle/>
          <a:p>
            <a:pPr indent="-279400" lvl="0" marL="508000" marR="0" rtl="0" algn="l">
              <a:lnSpc>
                <a:spcPct val="100000"/>
              </a:lnSpc>
              <a:spcBef>
                <a:spcPts val="0"/>
              </a:spcBef>
              <a:spcAft>
                <a:spcPts val="0"/>
              </a:spcAft>
              <a:buClr>
                <a:schemeClr val="dk1"/>
              </a:buClr>
              <a:buSzPts val="3600"/>
              <a:buFont typeface="Calibri"/>
              <a:buNone/>
            </a:pPr>
            <a:r>
              <a:t/>
            </a:r>
            <a:endParaRPr b="0" i="0" sz="3600" u="none" cap="none" strike="noStrike">
              <a:solidFill>
                <a:schemeClr val="dk1"/>
              </a:solidFill>
              <a:latin typeface="Arial"/>
              <a:ea typeface="Arial"/>
              <a:cs typeface="Arial"/>
              <a:sym typeface="Arial"/>
            </a:endParaRPr>
          </a:p>
          <a:p>
            <a:pPr indent="0" lvl="0" marL="914400" marR="0" rtl="0" algn="l">
              <a:lnSpc>
                <a:spcPct val="100000"/>
              </a:lnSpc>
              <a:spcBef>
                <a:spcPts val="0"/>
              </a:spcBef>
              <a:spcAft>
                <a:spcPts val="0"/>
              </a:spcAft>
              <a:buNone/>
            </a:pPr>
            <a:r>
              <a:t/>
            </a:r>
            <a:endParaRPr b="1" i="1" sz="3400" u="none" cap="none" strike="noStrike">
              <a:solidFill>
                <a:schemeClr val="dk1"/>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3400"/>
              <a:buFont typeface="Arial"/>
              <a:buNone/>
            </a:pPr>
            <a:r>
              <a:t/>
            </a:r>
            <a:endParaRPr b="1" i="1" sz="3400" u="none" cap="none" strike="noStrike">
              <a:solidFill>
                <a:schemeClr val="dk1"/>
              </a:solidFill>
              <a:latin typeface="Arial"/>
              <a:ea typeface="Arial"/>
              <a:cs typeface="Arial"/>
              <a:sym typeface="Arial"/>
            </a:endParaRPr>
          </a:p>
          <a:p>
            <a:pPr indent="0" lvl="0" marL="914400" marR="0" rtl="0" algn="l">
              <a:lnSpc>
                <a:spcPct val="100000"/>
              </a:lnSpc>
              <a:spcBef>
                <a:spcPts val="0"/>
              </a:spcBef>
              <a:spcAft>
                <a:spcPts val="0"/>
              </a:spcAft>
              <a:buNone/>
            </a:pPr>
            <a:r>
              <a:t/>
            </a:r>
            <a:endParaRPr b="0" i="0" sz="3400" u="none" cap="none" strike="noStrike">
              <a:solidFill>
                <a:schemeClr val="dk1"/>
              </a:solidFill>
              <a:latin typeface="Arial"/>
              <a:ea typeface="Arial"/>
              <a:cs typeface="Arial"/>
              <a:sym typeface="Arial"/>
            </a:endParaRPr>
          </a:p>
          <a:p>
            <a:pPr indent="0" lvl="0" marL="1371600" marR="0" rtl="0" algn="l">
              <a:lnSpc>
                <a:spcPct val="100000"/>
              </a:lnSpc>
              <a:spcBef>
                <a:spcPts val="0"/>
              </a:spcBef>
              <a:spcAft>
                <a:spcPts val="0"/>
              </a:spcAft>
              <a:buClr>
                <a:srgbClr val="000000"/>
              </a:buClr>
              <a:buSzPts val="2200"/>
              <a:buFont typeface="Arial"/>
              <a:buNone/>
            </a:pPr>
            <a:r>
              <a:t/>
            </a:r>
            <a:endParaRPr b="0" i="0" sz="3400" u="none" cap="none" strike="noStrike">
              <a:solidFill>
                <a:schemeClr val="dk1"/>
              </a:solidFill>
              <a:latin typeface="Arial"/>
              <a:ea typeface="Arial"/>
              <a:cs typeface="Arial"/>
              <a:sym typeface="Arial"/>
            </a:endParaRPr>
          </a:p>
        </p:txBody>
      </p:sp>
      <p:sp>
        <p:nvSpPr>
          <p:cNvPr id="480" name="Google Shape;480;p77"/>
          <p:cNvSpPr txBox="1"/>
          <p:nvPr/>
        </p:nvSpPr>
        <p:spPr>
          <a:xfrm>
            <a:off x="1278898" y="448800"/>
            <a:ext cx="14165400" cy="6651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accent2"/>
              </a:buClr>
              <a:buSzPts val="4800"/>
              <a:buFont typeface="Arial"/>
              <a:buNone/>
            </a:pPr>
            <a:r>
              <a:rPr b="1" i="1" lang="en-US" sz="4800" u="none" cap="none" strike="noStrike">
                <a:solidFill>
                  <a:srgbClr val="ED7D31"/>
                </a:solidFill>
                <a:latin typeface="Arial"/>
                <a:ea typeface="Arial"/>
                <a:cs typeface="Arial"/>
                <a:sym typeface="Arial"/>
              </a:rPr>
              <a:t>NDC UNFPA/Q</a:t>
            </a:r>
            <a:r>
              <a:rPr b="1" i="1" lang="en-US" sz="4800">
                <a:solidFill>
                  <a:srgbClr val="ED7D31"/>
                </a:solidFill>
              </a:rPr>
              <a:t>ueen </a:t>
            </a:r>
            <a:r>
              <a:rPr b="1" i="1" lang="en-US" sz="4800" u="none" cap="none" strike="noStrike">
                <a:solidFill>
                  <a:srgbClr val="ED7D31"/>
                </a:solidFill>
                <a:latin typeface="Arial"/>
                <a:ea typeface="Arial"/>
                <a:cs typeface="Arial"/>
                <a:sym typeface="Arial"/>
              </a:rPr>
              <a:t>Mary </a:t>
            </a:r>
            <a:r>
              <a:rPr b="1" i="1" lang="en-US" sz="4800">
                <a:solidFill>
                  <a:srgbClr val="ED7D31"/>
                </a:solidFill>
              </a:rPr>
              <a:t>University </a:t>
            </a:r>
            <a:r>
              <a:rPr b="1" i="1" lang="en-US" sz="4800" u="none" cap="none" strike="noStrike">
                <a:solidFill>
                  <a:srgbClr val="ED7D31"/>
                </a:solidFill>
                <a:latin typeface="Arial"/>
                <a:ea typeface="Arial"/>
                <a:cs typeface="Arial"/>
                <a:sym typeface="Arial"/>
              </a:rPr>
              <a:t> Review</a:t>
            </a:r>
            <a:endParaRPr b="0" i="0" sz="2200" u="none" cap="none" strike="noStrike">
              <a:solidFill>
                <a:srgbClr val="ED7D31"/>
              </a:solidFill>
              <a:latin typeface="Arial"/>
              <a:ea typeface="Arial"/>
              <a:cs typeface="Arial"/>
              <a:sym typeface="Arial"/>
            </a:endParaRPr>
          </a:p>
        </p:txBody>
      </p:sp>
      <p:sp>
        <p:nvSpPr>
          <p:cNvPr id="481" name="Google Shape;481;p77"/>
          <p:cNvSpPr/>
          <p:nvPr/>
        </p:nvSpPr>
        <p:spPr>
          <a:xfrm>
            <a:off x="8148750" y="4257000"/>
            <a:ext cx="1185600" cy="17730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p:txBody>
      </p:sp>
      <p:pic>
        <p:nvPicPr>
          <p:cNvPr id="482" name="Google Shape;482;p77"/>
          <p:cNvPicPr preferRelativeResize="0"/>
          <p:nvPr/>
        </p:nvPicPr>
        <p:blipFill>
          <a:blip r:embed="rId3">
            <a:alphaModFix/>
          </a:blip>
          <a:stretch>
            <a:fillRect/>
          </a:stretch>
        </p:blipFill>
        <p:spPr>
          <a:xfrm>
            <a:off x="1278900" y="1528100"/>
            <a:ext cx="6624602" cy="7870297"/>
          </a:xfrm>
          <a:prstGeom prst="rect">
            <a:avLst/>
          </a:prstGeom>
          <a:noFill/>
          <a:ln>
            <a:noFill/>
          </a:ln>
        </p:spPr>
      </p:pic>
      <p:sp>
        <p:nvSpPr>
          <p:cNvPr id="483" name="Google Shape;483;p77"/>
          <p:cNvSpPr txBox="1"/>
          <p:nvPr/>
        </p:nvSpPr>
        <p:spPr>
          <a:xfrm>
            <a:off x="1278900" y="9398400"/>
            <a:ext cx="9508800" cy="895800"/>
          </a:xfrm>
          <a:prstGeom prst="rect">
            <a:avLst/>
          </a:prstGeom>
          <a:noFill/>
          <a:ln>
            <a:noFill/>
          </a:ln>
        </p:spPr>
        <p:txBody>
          <a:bodyPr anchorCtr="0" anchor="t" bIns="182850" lIns="182850" spcFirstLastPara="1" rIns="182850" wrap="square" tIns="182850">
            <a:spAutoFit/>
          </a:bodyPr>
          <a:lstStyle/>
          <a:p>
            <a:pPr indent="0" lvl="0" marL="0" rtl="0" algn="l">
              <a:lnSpc>
                <a:spcPct val="90000"/>
              </a:lnSpc>
              <a:spcBef>
                <a:spcPts val="0"/>
              </a:spcBef>
              <a:spcAft>
                <a:spcPts val="0"/>
              </a:spcAft>
              <a:buNone/>
            </a:pPr>
            <a:r>
              <a:rPr b="1" i="1" lang="en-US" sz="2600">
                <a:solidFill>
                  <a:schemeClr val="dk1"/>
                </a:solidFill>
              </a:rPr>
              <a:t>Dr Heather McMullen, Queen Mary University of London</a:t>
            </a:r>
            <a:r>
              <a:rPr i="1" lang="en-US" sz="3800">
                <a:solidFill>
                  <a:schemeClr val="dk1"/>
                </a:solidFill>
              </a:rPr>
              <a:t> </a:t>
            </a:r>
            <a:endParaRPr sz="2800">
              <a:solidFill>
                <a:schemeClr val="dk1"/>
              </a:solidFill>
            </a:endParaRPr>
          </a:p>
        </p:txBody>
      </p:sp>
      <p:pic>
        <p:nvPicPr>
          <p:cNvPr id="484" name="Google Shape;484;p77"/>
          <p:cNvPicPr preferRelativeResize="0"/>
          <p:nvPr/>
        </p:nvPicPr>
        <p:blipFill>
          <a:blip r:embed="rId4">
            <a:alphaModFix/>
          </a:blip>
          <a:stretch>
            <a:fillRect/>
          </a:stretch>
        </p:blipFill>
        <p:spPr>
          <a:xfrm>
            <a:off x="9579600" y="1528105"/>
            <a:ext cx="6624601" cy="3835295"/>
          </a:xfrm>
          <a:prstGeom prst="rect">
            <a:avLst/>
          </a:prstGeom>
          <a:noFill/>
          <a:ln>
            <a:noFill/>
          </a:ln>
        </p:spPr>
      </p:pic>
      <p:pic>
        <p:nvPicPr>
          <p:cNvPr id="485" name="Google Shape;485;p77"/>
          <p:cNvPicPr preferRelativeResize="0"/>
          <p:nvPr/>
        </p:nvPicPr>
        <p:blipFill>
          <a:blip r:embed="rId5">
            <a:alphaModFix/>
          </a:blip>
          <a:stretch>
            <a:fillRect/>
          </a:stretch>
        </p:blipFill>
        <p:spPr>
          <a:xfrm>
            <a:off x="9579600" y="5509550"/>
            <a:ext cx="7593299" cy="38243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78"/>
          <p:cNvSpPr txBox="1"/>
          <p:nvPr/>
        </p:nvSpPr>
        <p:spPr>
          <a:xfrm>
            <a:off x="1275862" y="993648"/>
            <a:ext cx="12366000" cy="6651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accent2"/>
              </a:buClr>
              <a:buSzPts val="4800"/>
              <a:buFont typeface="Arial"/>
              <a:buNone/>
            </a:pPr>
            <a:r>
              <a:rPr b="1" i="1" lang="en-US" sz="4800" u="none" cap="none" strike="noStrike">
                <a:solidFill>
                  <a:srgbClr val="FF9933"/>
                </a:solidFill>
                <a:latin typeface="Trebuchet MS"/>
                <a:ea typeface="Trebuchet MS"/>
                <a:cs typeface="Trebuchet MS"/>
                <a:sym typeface="Trebuchet MS"/>
              </a:rPr>
              <a:t>3. NDC Findings</a:t>
            </a:r>
            <a:endParaRPr i="0" sz="2200" u="none" cap="none" strike="noStrike">
              <a:solidFill>
                <a:srgbClr val="FF9933"/>
              </a:solidFill>
              <a:latin typeface="Trebuchet MS"/>
              <a:ea typeface="Trebuchet MS"/>
              <a:cs typeface="Trebuchet MS"/>
              <a:sym typeface="Trebuchet MS"/>
            </a:endParaRPr>
          </a:p>
        </p:txBody>
      </p:sp>
      <p:sp>
        <p:nvSpPr>
          <p:cNvPr id="491" name="Google Shape;491;p78"/>
          <p:cNvSpPr txBox="1"/>
          <p:nvPr/>
        </p:nvSpPr>
        <p:spPr>
          <a:xfrm>
            <a:off x="549850" y="1998800"/>
            <a:ext cx="7960800" cy="7859400"/>
          </a:xfrm>
          <a:prstGeom prst="rect">
            <a:avLst/>
          </a:prstGeom>
          <a:noFill/>
          <a:ln>
            <a:noFill/>
          </a:ln>
        </p:spPr>
        <p:txBody>
          <a:bodyPr anchorCtr="0" anchor="t" bIns="68550" lIns="137150" spcFirstLastPara="1" rIns="137150" wrap="square" tIns="68550">
            <a:spAutoFit/>
          </a:bodyPr>
          <a:lstStyle/>
          <a:p>
            <a:pPr indent="0" lvl="0" marL="0" marR="0" rtl="0" algn="l">
              <a:lnSpc>
                <a:spcPct val="150000"/>
              </a:lnSpc>
              <a:spcBef>
                <a:spcPts val="0"/>
              </a:spcBef>
              <a:spcAft>
                <a:spcPts val="0"/>
              </a:spcAft>
              <a:buNone/>
            </a:pPr>
            <a:r>
              <a:rPr b="1" i="1" lang="en-US" sz="3600" u="none" cap="none" strike="noStrike">
                <a:solidFill>
                  <a:srgbClr val="FF9933"/>
                </a:solidFill>
                <a:latin typeface="Arial"/>
                <a:ea typeface="Arial"/>
                <a:cs typeface="Arial"/>
                <a:sym typeface="Arial"/>
              </a:rPr>
              <a:t>Competition over resources and the potential for food and water scarcity to contribute to conflict </a:t>
            </a:r>
            <a:endParaRPr b="1" i="1" sz="3600" u="none" cap="none" strike="noStrike">
              <a:solidFill>
                <a:srgbClr val="FF9933"/>
              </a:solidFill>
              <a:latin typeface="Arial"/>
              <a:ea typeface="Arial"/>
              <a:cs typeface="Arial"/>
              <a:sym typeface="Arial"/>
            </a:endParaRPr>
          </a:p>
          <a:p>
            <a:pPr indent="-508000" lvl="0" marL="508000" marR="0" rtl="0" algn="l">
              <a:lnSpc>
                <a:spcPct val="115000"/>
              </a:lnSpc>
              <a:spcBef>
                <a:spcPts val="0"/>
              </a:spcBef>
              <a:spcAft>
                <a:spcPts val="0"/>
              </a:spcAft>
              <a:buClr>
                <a:schemeClr val="dk1"/>
              </a:buClr>
              <a:buSzPts val="3600"/>
              <a:buChar char="•"/>
            </a:pPr>
            <a:r>
              <a:rPr b="1" i="0" lang="en-US" sz="3600" u="none" cap="none" strike="noStrike">
                <a:solidFill>
                  <a:schemeClr val="dk1"/>
                </a:solidFill>
              </a:rPr>
              <a:t>Yemen: </a:t>
            </a:r>
            <a:endParaRPr b="1" i="0" sz="2200" u="none" cap="none" strike="noStrike">
              <a:solidFill>
                <a:srgbClr val="000000"/>
              </a:solidFill>
            </a:endParaRPr>
          </a:p>
          <a:p>
            <a:pPr indent="0" lvl="1" marL="685800" marR="0" rtl="0" algn="l">
              <a:lnSpc>
                <a:spcPct val="115000"/>
              </a:lnSpc>
              <a:spcBef>
                <a:spcPts val="0"/>
              </a:spcBef>
              <a:spcAft>
                <a:spcPts val="0"/>
              </a:spcAft>
              <a:buNone/>
            </a:pPr>
            <a:r>
              <a:rPr b="0" i="1" lang="en-US" sz="3200" u="none" cap="none" strike="noStrike">
                <a:solidFill>
                  <a:schemeClr val="dk1"/>
                </a:solidFill>
                <a:latin typeface="Arial"/>
                <a:ea typeface="Arial"/>
                <a:cs typeface="Arial"/>
                <a:sym typeface="Arial"/>
              </a:rPr>
              <a:t>"</a:t>
            </a:r>
            <a:r>
              <a:rPr lang="en-US" sz="3200"/>
              <a:t>C</a:t>
            </a:r>
            <a:r>
              <a:rPr b="0" i="0" lang="en-US" sz="3200" u="none" cap="none" strike="noStrike">
                <a:solidFill>
                  <a:srgbClr val="000000"/>
                </a:solidFill>
                <a:latin typeface="Arial"/>
                <a:ea typeface="Arial"/>
                <a:cs typeface="Arial"/>
                <a:sym typeface="Arial"/>
              </a:rPr>
              <a:t>limate change and expanding ecological scarcities’ may trigger ‘further social tensions and resources conflicts”</a:t>
            </a:r>
            <a:endParaRPr b="0" i="0" sz="3200" u="none" cap="none" strike="noStrike">
              <a:solidFill>
                <a:schemeClr val="dk1"/>
              </a:solidFill>
              <a:latin typeface="Arial"/>
              <a:ea typeface="Arial"/>
              <a:cs typeface="Arial"/>
              <a:sym typeface="Arial"/>
            </a:endParaRPr>
          </a:p>
          <a:p>
            <a:pPr indent="-508000" lvl="0" marL="508000" marR="0" rtl="0" algn="l">
              <a:lnSpc>
                <a:spcPct val="115000"/>
              </a:lnSpc>
              <a:spcBef>
                <a:spcPts val="0"/>
              </a:spcBef>
              <a:spcAft>
                <a:spcPts val="0"/>
              </a:spcAft>
              <a:buClr>
                <a:schemeClr val="dk1"/>
              </a:buClr>
              <a:buSzPts val="3600"/>
              <a:buChar char="•"/>
            </a:pPr>
            <a:r>
              <a:rPr b="1" i="0" lang="en-US" sz="3600" u="none" cap="none" strike="noStrike">
                <a:solidFill>
                  <a:schemeClr val="dk1"/>
                </a:solidFill>
              </a:rPr>
              <a:t>Somalia:</a:t>
            </a:r>
            <a:endParaRPr b="1" i="0" sz="2200" u="none" cap="none" strike="noStrike">
              <a:solidFill>
                <a:srgbClr val="000000"/>
              </a:solidFill>
            </a:endParaRPr>
          </a:p>
          <a:p>
            <a:pPr indent="0" lvl="0" marL="698500" marR="0" rtl="0" algn="l">
              <a:lnSpc>
                <a:spcPct val="115000"/>
              </a:lnSpc>
              <a:spcBef>
                <a:spcPts val="0"/>
              </a:spcBef>
              <a:spcAft>
                <a:spcPts val="0"/>
              </a:spcAft>
              <a:buNone/>
            </a:pPr>
            <a:r>
              <a:rPr b="0" i="1" lang="en-US" sz="3200" u="none" cap="none" strike="noStrike">
                <a:solidFill>
                  <a:schemeClr val="dk1"/>
                </a:solidFill>
                <a:latin typeface="Arial"/>
                <a:ea typeface="Arial"/>
                <a:cs typeface="Arial"/>
                <a:sym typeface="Arial"/>
              </a:rPr>
              <a:t>“</a:t>
            </a:r>
            <a:r>
              <a:rPr lang="en-US" sz="3200"/>
              <a:t>W</a:t>
            </a:r>
            <a:r>
              <a:rPr b="0" i="0" lang="en-US" sz="3200" u="none" cap="none" strike="noStrike">
                <a:solidFill>
                  <a:srgbClr val="000000"/>
                </a:solidFill>
                <a:latin typeface="Arial"/>
                <a:ea typeface="Arial"/>
                <a:cs typeface="Arial"/>
                <a:sym typeface="Arial"/>
              </a:rPr>
              <a:t>atering points have an inherent potential to act as conflict triggers”</a:t>
            </a:r>
            <a:endParaRPr b="0" i="0" sz="3600" u="none" cap="none" strike="noStrike">
              <a:solidFill>
                <a:schemeClr val="dk1"/>
              </a:solidFill>
              <a:latin typeface="Arial"/>
              <a:ea typeface="Arial"/>
              <a:cs typeface="Arial"/>
              <a:sym typeface="Arial"/>
            </a:endParaRPr>
          </a:p>
          <a:p>
            <a:pPr indent="-279400" lvl="0" marL="508000" marR="0" rtl="0" algn="l">
              <a:lnSpc>
                <a:spcPct val="150000"/>
              </a:lnSpc>
              <a:spcBef>
                <a:spcPts val="0"/>
              </a:spcBef>
              <a:spcAft>
                <a:spcPts val="0"/>
              </a:spcAft>
              <a:buClr>
                <a:schemeClr val="dk1"/>
              </a:buClr>
              <a:buSzPts val="3600"/>
              <a:buFont typeface="Arial"/>
              <a:buNone/>
            </a:pPr>
            <a:r>
              <a:t/>
            </a:r>
            <a:endParaRPr b="0" i="0" sz="3600" u="none" cap="none" strike="noStrike">
              <a:solidFill>
                <a:schemeClr val="dk1"/>
              </a:solidFill>
              <a:latin typeface="Arial"/>
              <a:ea typeface="Arial"/>
              <a:cs typeface="Arial"/>
              <a:sym typeface="Arial"/>
            </a:endParaRPr>
          </a:p>
        </p:txBody>
      </p:sp>
      <p:sp>
        <p:nvSpPr>
          <p:cNvPr id="492" name="Google Shape;492;p78"/>
          <p:cNvSpPr txBox="1"/>
          <p:nvPr/>
        </p:nvSpPr>
        <p:spPr>
          <a:xfrm>
            <a:off x="9160578" y="1998800"/>
            <a:ext cx="7960800" cy="5972100"/>
          </a:xfrm>
          <a:prstGeom prst="rect">
            <a:avLst/>
          </a:prstGeom>
          <a:noFill/>
          <a:ln>
            <a:noFill/>
          </a:ln>
        </p:spPr>
        <p:txBody>
          <a:bodyPr anchorCtr="0" anchor="t" bIns="182850" lIns="182850" spcFirstLastPara="1" rIns="182850" wrap="square" tIns="182850">
            <a:spAutoFit/>
          </a:bodyPr>
          <a:lstStyle/>
          <a:p>
            <a:pPr indent="0" lvl="0" marL="0" marR="0" rtl="0" algn="l">
              <a:lnSpc>
                <a:spcPct val="150000"/>
              </a:lnSpc>
              <a:spcBef>
                <a:spcPts val="0"/>
              </a:spcBef>
              <a:spcAft>
                <a:spcPts val="0"/>
              </a:spcAft>
              <a:buClr>
                <a:srgbClr val="000000"/>
              </a:buClr>
              <a:buSzPts val="3600"/>
              <a:buFont typeface="Arial"/>
              <a:buNone/>
            </a:pPr>
            <a:r>
              <a:rPr b="1" i="1" lang="en-US" sz="3600" u="none" cap="none" strike="noStrike">
                <a:solidFill>
                  <a:srgbClr val="FF9933"/>
                </a:solidFill>
                <a:latin typeface="Arial"/>
                <a:ea typeface="Arial"/>
                <a:cs typeface="Arial"/>
                <a:sym typeface="Arial"/>
              </a:rPr>
              <a:t>Vulnerability of Health Sector</a:t>
            </a:r>
            <a:endParaRPr b="0" i="1" sz="2200" u="none" cap="none" strike="noStrike">
              <a:solidFill>
                <a:srgbClr val="FF9933"/>
              </a:solidFill>
              <a:latin typeface="Arial"/>
              <a:ea typeface="Arial"/>
              <a:cs typeface="Arial"/>
              <a:sym typeface="Arial"/>
            </a:endParaRPr>
          </a:p>
          <a:p>
            <a:pPr indent="-508000" lvl="0" marL="508000" marR="0" rtl="0" algn="l">
              <a:lnSpc>
                <a:spcPct val="115000"/>
              </a:lnSpc>
              <a:spcBef>
                <a:spcPts val="0"/>
              </a:spcBef>
              <a:spcAft>
                <a:spcPts val="0"/>
              </a:spcAft>
              <a:buClr>
                <a:schemeClr val="dk1"/>
              </a:buClr>
              <a:buSzPts val="3600"/>
              <a:buChar char="•"/>
            </a:pPr>
            <a:r>
              <a:rPr b="1" i="0" lang="en-US" sz="3600" u="none" cap="none" strike="noStrike">
                <a:solidFill>
                  <a:schemeClr val="dk1"/>
                </a:solidFill>
              </a:rPr>
              <a:t>Morocco:</a:t>
            </a:r>
            <a:endParaRPr b="1" i="0" sz="2200" u="none" cap="none" strike="noStrike">
              <a:solidFill>
                <a:schemeClr val="dk1"/>
              </a:solidFill>
            </a:endParaRPr>
          </a:p>
          <a:p>
            <a:pPr indent="-419100" lvl="1" marL="1117600" marR="0" rtl="0" algn="l">
              <a:lnSpc>
                <a:spcPct val="115000"/>
              </a:lnSpc>
              <a:spcBef>
                <a:spcPts val="0"/>
              </a:spcBef>
              <a:spcAft>
                <a:spcPts val="0"/>
              </a:spcAft>
              <a:buClr>
                <a:schemeClr val="dk1"/>
              </a:buClr>
              <a:buSzPts val="3400"/>
              <a:buFont typeface="Arial"/>
              <a:buChar char="•"/>
            </a:pPr>
            <a:r>
              <a:rPr b="0" i="1" lang="en-US" sz="3400" u="none" cap="none" strike="noStrike">
                <a:solidFill>
                  <a:schemeClr val="dk1"/>
                </a:solidFill>
                <a:latin typeface="Arial"/>
                <a:ea typeface="Arial"/>
                <a:cs typeface="Arial"/>
                <a:sym typeface="Arial"/>
              </a:rPr>
              <a:t>"</a:t>
            </a:r>
            <a:r>
              <a:rPr i="1" lang="en-US" sz="3400">
                <a:solidFill>
                  <a:schemeClr val="dk1"/>
                </a:solidFill>
              </a:rPr>
              <a:t>V</a:t>
            </a:r>
            <a:r>
              <a:rPr b="0" i="1" lang="en-US" sz="3400" u="none" cap="none" strike="noStrike">
                <a:solidFill>
                  <a:schemeClr val="dk1"/>
                </a:solidFill>
                <a:latin typeface="Arial"/>
                <a:ea typeface="Arial"/>
                <a:cs typeface="Arial"/>
                <a:sym typeface="Arial"/>
              </a:rPr>
              <a:t>ulnerability to climate change of the health sector is explained by the presence of endemic illnesses such as malaria, schistosomiasis, typhoid and cholera, likely to be made worse by climate change”</a:t>
            </a:r>
            <a:endParaRPr b="0" i="1" sz="3400" u="none" cap="none" strike="noStrike">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79"/>
          <p:cNvSpPr txBox="1"/>
          <p:nvPr/>
        </p:nvSpPr>
        <p:spPr>
          <a:xfrm>
            <a:off x="1224300" y="2339650"/>
            <a:ext cx="15839400" cy="6588000"/>
          </a:xfrm>
          <a:prstGeom prst="rect">
            <a:avLst/>
          </a:prstGeom>
          <a:noFill/>
          <a:ln>
            <a:noFill/>
          </a:ln>
        </p:spPr>
        <p:txBody>
          <a:bodyPr anchorCtr="0" anchor="t" bIns="68550" lIns="137150" spcFirstLastPara="1" rIns="137150" wrap="square" tIns="68550">
            <a:spAutoFit/>
          </a:bodyPr>
          <a:lstStyle/>
          <a:p>
            <a:pPr indent="-673100" lvl="0" marL="914400" marR="0" rtl="0" algn="l">
              <a:lnSpc>
                <a:spcPct val="115000"/>
              </a:lnSpc>
              <a:spcBef>
                <a:spcPts val="0"/>
              </a:spcBef>
              <a:spcAft>
                <a:spcPts val="0"/>
              </a:spcAft>
              <a:buClr>
                <a:schemeClr val="dk1"/>
              </a:buClr>
              <a:buSzPts val="3400"/>
              <a:buFont typeface="Arial"/>
              <a:buChar char="●"/>
            </a:pPr>
            <a:r>
              <a:rPr b="0" i="0" lang="en-US" sz="3400" u="none" cap="none" strike="noStrike">
                <a:solidFill>
                  <a:schemeClr val="dk1"/>
                </a:solidFill>
                <a:latin typeface="Arial"/>
                <a:ea typeface="Arial"/>
                <a:cs typeface="Arial"/>
                <a:sym typeface="Arial"/>
              </a:rPr>
              <a:t>Six out of the 50 NDCs included references to aspects of SRHR but there is </a:t>
            </a:r>
            <a:r>
              <a:rPr b="1" i="1" lang="en-US" sz="3400" u="none" cap="none" strike="noStrike">
                <a:solidFill>
                  <a:schemeClr val="dk1"/>
                </a:solidFill>
                <a:latin typeface="Arial"/>
                <a:ea typeface="Arial"/>
                <a:cs typeface="Arial"/>
                <a:sym typeface="Arial"/>
              </a:rPr>
              <a:t>scope for greater and more meaningful inclusion of the full range of SRHR</a:t>
            </a:r>
            <a:r>
              <a:rPr b="0" i="0" lang="en-US" sz="3400" u="none" cap="none" strike="noStrike">
                <a:solidFill>
                  <a:schemeClr val="dk1"/>
                </a:solidFill>
                <a:latin typeface="Arial"/>
                <a:ea typeface="Arial"/>
                <a:cs typeface="Arial"/>
                <a:sym typeface="Arial"/>
              </a:rPr>
              <a:t>.</a:t>
            </a:r>
            <a:endParaRPr b="0" i="0" sz="3400" u="none" cap="none" strike="noStrike">
              <a:solidFill>
                <a:schemeClr val="dk1"/>
              </a:solidFill>
              <a:latin typeface="Arial"/>
              <a:ea typeface="Arial"/>
              <a:cs typeface="Arial"/>
              <a:sym typeface="Arial"/>
            </a:endParaRPr>
          </a:p>
          <a:p>
            <a:pPr indent="-673100" lvl="0" marL="914400" marR="0" rtl="0" algn="l">
              <a:lnSpc>
                <a:spcPct val="115000"/>
              </a:lnSpc>
              <a:spcBef>
                <a:spcPts val="0"/>
              </a:spcBef>
              <a:spcAft>
                <a:spcPts val="0"/>
              </a:spcAft>
              <a:buClr>
                <a:schemeClr val="dk1"/>
              </a:buClr>
              <a:buSzPts val="3400"/>
              <a:buFont typeface="Arial"/>
              <a:buChar char="●"/>
            </a:pPr>
            <a:r>
              <a:rPr b="1" i="1" lang="en-US" sz="3400" u="none" cap="none" strike="noStrike">
                <a:solidFill>
                  <a:schemeClr val="dk1"/>
                </a:solidFill>
                <a:latin typeface="Arial"/>
                <a:ea typeface="Arial"/>
                <a:cs typeface="Arial"/>
                <a:sym typeface="Arial"/>
              </a:rPr>
              <a:t>Gender-based violence (GBV) represents a key intersection of SRHR and climate change</a:t>
            </a:r>
            <a:r>
              <a:rPr b="0" i="0" lang="en-US" sz="3400" u="none" cap="none" strike="noStrike">
                <a:solidFill>
                  <a:schemeClr val="dk1"/>
                </a:solidFill>
                <a:latin typeface="Arial"/>
                <a:ea typeface="Arial"/>
                <a:cs typeface="Arial"/>
                <a:sym typeface="Arial"/>
              </a:rPr>
              <a:t> that should be addressed in climate change adaptation policy.</a:t>
            </a:r>
            <a:endParaRPr b="0" i="0" sz="3400" u="none" cap="none" strike="noStrike">
              <a:solidFill>
                <a:schemeClr val="dk1"/>
              </a:solidFill>
              <a:latin typeface="Arial"/>
              <a:ea typeface="Arial"/>
              <a:cs typeface="Arial"/>
              <a:sym typeface="Arial"/>
            </a:endParaRPr>
          </a:p>
          <a:p>
            <a:pPr indent="-673100" lvl="0" marL="914400" marR="0" rtl="0" algn="l">
              <a:lnSpc>
                <a:spcPct val="115000"/>
              </a:lnSpc>
              <a:spcBef>
                <a:spcPts val="0"/>
              </a:spcBef>
              <a:spcAft>
                <a:spcPts val="0"/>
              </a:spcAft>
              <a:buClr>
                <a:schemeClr val="dk1"/>
              </a:buClr>
              <a:buSzPts val="3400"/>
              <a:buFont typeface="Arial"/>
              <a:buChar char="●"/>
            </a:pPr>
            <a:r>
              <a:rPr b="1" i="1" lang="en-US" sz="3400" u="none" cap="none" strike="noStrike">
                <a:solidFill>
                  <a:schemeClr val="dk1"/>
                </a:solidFill>
                <a:latin typeface="Arial"/>
                <a:ea typeface="Arial"/>
                <a:cs typeface="Arial"/>
                <a:sym typeface="Arial"/>
              </a:rPr>
              <a:t>The inclusion of SRHR and population dynamics in climate policy must be human rights -based and reflect the ICPD Programme of Action</a:t>
            </a:r>
            <a:r>
              <a:rPr b="0" i="0" lang="en-US" sz="3400" u="none" cap="none" strike="noStrike">
                <a:solidFill>
                  <a:schemeClr val="dk1"/>
                </a:solidFill>
                <a:latin typeface="Arial"/>
                <a:ea typeface="Arial"/>
                <a:cs typeface="Arial"/>
                <a:sym typeface="Arial"/>
              </a:rPr>
              <a:t>.</a:t>
            </a:r>
            <a:endParaRPr b="0" i="0" sz="3400" u="none" cap="none" strike="noStrike">
              <a:solidFill>
                <a:schemeClr val="dk1"/>
              </a:solidFill>
              <a:latin typeface="Arial"/>
              <a:ea typeface="Arial"/>
              <a:cs typeface="Arial"/>
              <a:sym typeface="Arial"/>
            </a:endParaRPr>
          </a:p>
          <a:p>
            <a:pPr indent="-673100" lvl="0" marL="914400" marR="0" rtl="0" algn="l">
              <a:lnSpc>
                <a:spcPct val="115000"/>
              </a:lnSpc>
              <a:spcBef>
                <a:spcPts val="0"/>
              </a:spcBef>
              <a:spcAft>
                <a:spcPts val="0"/>
              </a:spcAft>
              <a:buClr>
                <a:schemeClr val="dk1"/>
              </a:buClr>
              <a:buSzPts val="3400"/>
              <a:buFont typeface="Arial"/>
              <a:buChar char="●"/>
            </a:pPr>
            <a:r>
              <a:rPr b="0" i="0" lang="en-US" sz="3400" u="none" cap="none" strike="noStrike">
                <a:solidFill>
                  <a:schemeClr val="dk1"/>
                </a:solidFill>
                <a:latin typeface="Arial"/>
                <a:ea typeface="Arial"/>
                <a:cs typeface="Arial"/>
                <a:sym typeface="Arial"/>
              </a:rPr>
              <a:t>Realization of SRHR helps</a:t>
            </a:r>
            <a:r>
              <a:rPr b="1" i="0" lang="en-US" sz="3400" u="none" cap="none" strike="noStrike">
                <a:solidFill>
                  <a:schemeClr val="dk1"/>
                </a:solidFill>
                <a:latin typeface="Arial"/>
                <a:ea typeface="Arial"/>
                <a:cs typeface="Arial"/>
                <a:sym typeface="Arial"/>
              </a:rPr>
              <a:t> </a:t>
            </a:r>
            <a:r>
              <a:rPr b="1" i="1" lang="en-US" sz="3400" u="none" cap="none" strike="noStrike">
                <a:solidFill>
                  <a:schemeClr val="dk1"/>
                </a:solidFill>
                <a:latin typeface="Arial"/>
                <a:ea typeface="Arial"/>
                <a:cs typeface="Arial"/>
                <a:sym typeface="Arial"/>
              </a:rPr>
              <a:t>build resilience and adaptive capacity</a:t>
            </a:r>
            <a:r>
              <a:rPr b="0" i="0" lang="en-US" sz="3400" u="none" cap="none" strike="noStrike">
                <a:solidFill>
                  <a:schemeClr val="dk1"/>
                </a:solidFill>
                <a:latin typeface="Arial"/>
                <a:ea typeface="Arial"/>
                <a:cs typeface="Arial"/>
                <a:sym typeface="Arial"/>
              </a:rPr>
              <a:t> for climate change while reducing inequality and enabling justice.</a:t>
            </a:r>
            <a:endParaRPr b="0" i="0" sz="3400" u="none" cap="none" strike="noStrike">
              <a:solidFill>
                <a:schemeClr val="dk1"/>
              </a:solidFill>
              <a:latin typeface="Arial"/>
              <a:ea typeface="Arial"/>
              <a:cs typeface="Arial"/>
              <a:sym typeface="Arial"/>
            </a:endParaRPr>
          </a:p>
          <a:p>
            <a:pPr indent="0" lvl="0" marL="2057400" marR="0" rtl="0" algn="l">
              <a:lnSpc>
                <a:spcPct val="150000"/>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p:txBody>
      </p:sp>
      <p:sp>
        <p:nvSpPr>
          <p:cNvPr id="499" name="Google Shape;499;p79"/>
          <p:cNvSpPr txBox="1"/>
          <p:nvPr/>
        </p:nvSpPr>
        <p:spPr>
          <a:xfrm>
            <a:off x="1519238" y="989716"/>
            <a:ext cx="12366000" cy="6651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ED7D31"/>
              </a:buClr>
              <a:buSzPts val="4800"/>
              <a:buFont typeface="Arial"/>
              <a:buNone/>
            </a:pPr>
            <a:r>
              <a:rPr b="1" i="1" lang="en-US" sz="4800" u="none" cap="none" strike="noStrike">
                <a:solidFill>
                  <a:srgbClr val="FF9A07"/>
                </a:solidFill>
                <a:latin typeface="Trebuchet MS"/>
                <a:ea typeface="Trebuchet MS"/>
                <a:cs typeface="Trebuchet MS"/>
                <a:sym typeface="Trebuchet MS"/>
              </a:rPr>
              <a:t>Key Findings Summary</a:t>
            </a:r>
            <a:endParaRPr i="0" sz="2200" u="none" cap="none" strike="noStrike">
              <a:solidFill>
                <a:srgbClr val="FF9A07"/>
              </a:solidFill>
              <a:latin typeface="Trebuchet MS"/>
              <a:ea typeface="Trebuchet MS"/>
              <a:cs typeface="Trebuchet MS"/>
              <a:sym typeface="Trebuchet M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p80"/>
          <p:cNvSpPr txBox="1"/>
          <p:nvPr>
            <p:ph type="title"/>
          </p:nvPr>
        </p:nvSpPr>
        <p:spPr>
          <a:xfrm>
            <a:off x="1349976" y="410100"/>
            <a:ext cx="13989000" cy="6852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4800"/>
              <a:buNone/>
            </a:pPr>
            <a:r>
              <a:rPr b="1" i="1" lang="en-US">
                <a:solidFill>
                  <a:srgbClr val="FF9933"/>
                </a:solidFill>
                <a:latin typeface="Trebuchet MS"/>
                <a:ea typeface="Trebuchet MS"/>
                <a:cs typeface="Trebuchet MS"/>
                <a:sym typeface="Trebuchet MS"/>
              </a:rPr>
              <a:t>Integrating SRHR into CC Policies  Key Actions and Next Steps</a:t>
            </a:r>
            <a:endParaRPr>
              <a:solidFill>
                <a:srgbClr val="FF9933"/>
              </a:solidFill>
              <a:latin typeface="Trebuchet MS"/>
              <a:ea typeface="Trebuchet MS"/>
              <a:cs typeface="Trebuchet MS"/>
              <a:sym typeface="Trebuchet MS"/>
            </a:endParaRPr>
          </a:p>
        </p:txBody>
      </p:sp>
      <p:pic>
        <p:nvPicPr>
          <p:cNvPr id="505" name="Google Shape;505;p80"/>
          <p:cNvPicPr preferRelativeResize="0"/>
          <p:nvPr/>
        </p:nvPicPr>
        <p:blipFill rotWithShape="1">
          <a:blip r:embed="rId3">
            <a:alphaModFix/>
          </a:blip>
          <a:srcRect b="0" l="0" r="0" t="0"/>
          <a:stretch/>
        </p:blipFill>
        <p:spPr>
          <a:xfrm>
            <a:off x="3405146" y="2140450"/>
            <a:ext cx="11039000" cy="778595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81"/>
          <p:cNvSpPr txBox="1"/>
          <p:nvPr>
            <p:ph type="title"/>
          </p:nvPr>
        </p:nvSpPr>
        <p:spPr>
          <a:xfrm>
            <a:off x="1350000" y="236712"/>
            <a:ext cx="12366000" cy="664800"/>
          </a:xfrm>
          <a:prstGeom prst="rect">
            <a:avLst/>
          </a:prstGeom>
          <a:noFill/>
          <a:ln>
            <a:noFill/>
          </a:ln>
        </p:spPr>
        <p:txBody>
          <a:bodyPr anchorCtr="0" anchor="t" bIns="0" lIns="0" spcFirstLastPara="1" rIns="0" wrap="square" tIns="0">
            <a:normAutofit fontScale="90000"/>
          </a:bodyPr>
          <a:lstStyle/>
          <a:p>
            <a:pPr indent="0" lvl="0" marL="0" rtl="0" algn="l">
              <a:lnSpc>
                <a:spcPct val="100000"/>
              </a:lnSpc>
              <a:spcBef>
                <a:spcPts val="0"/>
              </a:spcBef>
              <a:spcAft>
                <a:spcPts val="0"/>
              </a:spcAft>
              <a:buClr>
                <a:schemeClr val="dk1"/>
              </a:buClr>
              <a:buSzPct val="39285"/>
              <a:buFont typeface="Arial"/>
              <a:buNone/>
            </a:pPr>
            <a:r>
              <a:rPr b="1" i="1" lang="en-US" sz="5600">
                <a:solidFill>
                  <a:srgbClr val="FF9900"/>
                </a:solidFill>
              </a:rPr>
              <a:t>Key actions - Healthy and Empowered population</a:t>
            </a:r>
            <a:endParaRPr sz="5600"/>
          </a:p>
          <a:p>
            <a:pPr indent="0" lvl="0" marL="0" rtl="0" algn="l">
              <a:lnSpc>
                <a:spcPct val="90000"/>
              </a:lnSpc>
              <a:spcBef>
                <a:spcPts val="0"/>
              </a:spcBef>
              <a:spcAft>
                <a:spcPts val="0"/>
              </a:spcAft>
              <a:buSzPct val="110416"/>
              <a:buNone/>
            </a:pPr>
            <a:r>
              <a:t/>
            </a:r>
            <a:endParaRPr/>
          </a:p>
        </p:txBody>
      </p:sp>
      <p:sp>
        <p:nvSpPr>
          <p:cNvPr id="511" name="Google Shape;511;p81"/>
          <p:cNvSpPr/>
          <p:nvPr/>
        </p:nvSpPr>
        <p:spPr>
          <a:xfrm>
            <a:off x="1146300" y="2062400"/>
            <a:ext cx="15700200" cy="7257600"/>
          </a:xfrm>
          <a:prstGeom prst="rect">
            <a:avLst/>
          </a:prstGeom>
          <a:noFill/>
          <a:ln>
            <a:noFill/>
          </a:ln>
        </p:spPr>
        <p:txBody>
          <a:bodyPr anchorCtr="0" anchor="t" bIns="68550" lIns="137150" spcFirstLastPara="1" rIns="137150" wrap="square" tIns="68550">
            <a:noAutofit/>
          </a:bodyPr>
          <a:lstStyle/>
          <a:p>
            <a:pPr indent="-685800" lvl="0" marL="914400" rtl="0" algn="just">
              <a:lnSpc>
                <a:spcPct val="115000"/>
              </a:lnSpc>
              <a:spcBef>
                <a:spcPts val="0"/>
              </a:spcBef>
              <a:spcAft>
                <a:spcPts val="0"/>
              </a:spcAft>
              <a:buClr>
                <a:srgbClr val="000000"/>
              </a:buClr>
              <a:buSzPts val="3600"/>
              <a:buChar char="●"/>
            </a:pPr>
            <a:r>
              <a:rPr b="1" i="1" lang="en-US" sz="3600">
                <a:solidFill>
                  <a:srgbClr val="000000"/>
                </a:solidFill>
                <a:highlight>
                  <a:srgbClr val="FFFFFF"/>
                </a:highlight>
              </a:rPr>
              <a:t>Ensure the inclusion</a:t>
            </a:r>
            <a:r>
              <a:rPr lang="en-US" sz="3600">
                <a:solidFill>
                  <a:srgbClr val="000000"/>
                </a:solidFill>
                <a:highlight>
                  <a:srgbClr val="FFFFFF"/>
                </a:highlight>
              </a:rPr>
              <a:t> </a:t>
            </a:r>
            <a:r>
              <a:rPr b="1" i="1" lang="en-US" sz="3600">
                <a:solidFill>
                  <a:srgbClr val="000000"/>
                </a:solidFill>
                <a:highlight>
                  <a:srgbClr val="FFFFFF"/>
                </a:highlight>
              </a:rPr>
              <a:t>and representation</a:t>
            </a:r>
            <a:r>
              <a:rPr lang="en-US" sz="3600">
                <a:solidFill>
                  <a:srgbClr val="000000"/>
                </a:solidFill>
                <a:highlight>
                  <a:srgbClr val="FFFFFF"/>
                </a:highlight>
              </a:rPr>
              <a:t> of women, vulnerable groups and those with diverse sexual orientations, gender identities in climate change policy and planning.</a:t>
            </a:r>
            <a:endParaRPr sz="3600">
              <a:solidFill>
                <a:srgbClr val="000000"/>
              </a:solidFill>
              <a:highlight>
                <a:srgbClr val="FFFFFF"/>
              </a:highlight>
            </a:endParaRPr>
          </a:p>
          <a:p>
            <a:pPr indent="-685800" lvl="0" marL="914400" rtl="0" algn="just">
              <a:spcBef>
                <a:spcPts val="0"/>
              </a:spcBef>
              <a:spcAft>
                <a:spcPts val="0"/>
              </a:spcAft>
              <a:buClr>
                <a:srgbClr val="000000"/>
              </a:buClr>
              <a:buSzPts val="3600"/>
              <a:buChar char="●"/>
            </a:pPr>
            <a:r>
              <a:rPr b="1" i="1" lang="en-US" sz="3600">
                <a:solidFill>
                  <a:srgbClr val="000000"/>
                </a:solidFill>
                <a:highlight>
                  <a:srgbClr val="FFFFFF"/>
                </a:highlight>
              </a:rPr>
              <a:t>Ensure the integration of SRHR into national climate plans</a:t>
            </a:r>
            <a:r>
              <a:rPr lang="en-US" sz="3600">
                <a:solidFill>
                  <a:srgbClr val="000000"/>
                </a:solidFill>
                <a:highlight>
                  <a:srgbClr val="FFFFFF"/>
                </a:highlight>
              </a:rPr>
              <a:t> and its implementation year round in the most vulnerable communities </a:t>
            </a:r>
            <a:endParaRPr sz="3600">
              <a:solidFill>
                <a:srgbClr val="000000"/>
              </a:solidFill>
              <a:highlight>
                <a:srgbClr val="FFFFFF"/>
              </a:highlight>
            </a:endParaRPr>
          </a:p>
          <a:p>
            <a:pPr indent="-685800" lvl="0" marL="914400" rtl="0" algn="just">
              <a:lnSpc>
                <a:spcPct val="115000"/>
              </a:lnSpc>
              <a:spcBef>
                <a:spcPts val="0"/>
              </a:spcBef>
              <a:spcAft>
                <a:spcPts val="0"/>
              </a:spcAft>
              <a:buClr>
                <a:srgbClr val="000000"/>
              </a:buClr>
              <a:buSzPts val="3600"/>
              <a:buChar char="●"/>
            </a:pPr>
            <a:r>
              <a:rPr lang="en-US" sz="3600">
                <a:solidFill>
                  <a:srgbClr val="000000"/>
                </a:solidFill>
                <a:highlight>
                  <a:srgbClr val="FFFFFF"/>
                </a:highlight>
              </a:rPr>
              <a:t>Specifically </a:t>
            </a:r>
            <a:r>
              <a:rPr b="1" i="1" lang="en-US" sz="3600">
                <a:solidFill>
                  <a:srgbClr val="000000"/>
                </a:solidFill>
                <a:highlight>
                  <a:srgbClr val="FFFFFF"/>
                </a:highlight>
              </a:rPr>
              <a:t>recognise SRHR as an area of climate change impact  and as crucial for building resilience</a:t>
            </a:r>
            <a:r>
              <a:rPr lang="en-US" sz="3600">
                <a:solidFill>
                  <a:srgbClr val="000000"/>
                </a:solidFill>
                <a:highlight>
                  <a:srgbClr val="FFFFFF"/>
                </a:highlight>
              </a:rPr>
              <a:t> and adaptive capacity as it intersects aspects of gender equality, human rights,  health, population dynamics and enhanced vulnerability to climate change.</a:t>
            </a:r>
            <a:endParaRPr sz="3600">
              <a:solidFill>
                <a:srgbClr val="000000"/>
              </a:solidFill>
              <a:highlight>
                <a:srgbClr val="FFFFFF"/>
              </a:highlight>
            </a:endParaRPr>
          </a:p>
          <a:p>
            <a:pPr indent="-685800" lvl="0" marL="914400" rtl="0" algn="just">
              <a:lnSpc>
                <a:spcPct val="115000"/>
              </a:lnSpc>
              <a:spcBef>
                <a:spcPts val="0"/>
              </a:spcBef>
              <a:spcAft>
                <a:spcPts val="0"/>
              </a:spcAft>
              <a:buClr>
                <a:srgbClr val="000000"/>
              </a:buClr>
              <a:buSzPts val="3600"/>
              <a:buChar char="●"/>
            </a:pPr>
            <a:r>
              <a:rPr b="1" i="1" lang="en-US" sz="3600">
                <a:solidFill>
                  <a:srgbClr val="000000"/>
                </a:solidFill>
                <a:highlight>
                  <a:srgbClr val="FFFFFF"/>
                </a:highlight>
              </a:rPr>
              <a:t>Assure expanded opportunities for young people</a:t>
            </a:r>
            <a:r>
              <a:rPr lang="en-US" sz="3600">
                <a:solidFill>
                  <a:srgbClr val="000000"/>
                </a:solidFill>
                <a:highlight>
                  <a:srgbClr val="FFFFFF"/>
                </a:highlight>
              </a:rPr>
              <a:t>, who are stepping up to the advocacy and innovation challenge of climate change. </a:t>
            </a:r>
            <a:endParaRPr sz="3600">
              <a:solidFill>
                <a:srgbClr val="000000"/>
              </a:solidFill>
              <a:highlight>
                <a:srgbClr val="FFFFFF"/>
              </a:highlight>
            </a:endParaRPr>
          </a:p>
          <a:p>
            <a:pPr indent="0" lvl="0" marL="0" rtl="0" algn="l">
              <a:lnSpc>
                <a:spcPct val="90000"/>
              </a:lnSpc>
              <a:spcBef>
                <a:spcPts val="1600"/>
              </a:spcBef>
              <a:spcAft>
                <a:spcPts val="0"/>
              </a:spcAft>
              <a:buNone/>
            </a:pPr>
            <a:r>
              <a:t/>
            </a:r>
            <a:endParaRPr sz="4200">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82"/>
          <p:cNvSpPr txBox="1"/>
          <p:nvPr>
            <p:ph type="title"/>
          </p:nvPr>
        </p:nvSpPr>
        <p:spPr>
          <a:xfrm>
            <a:off x="1350000" y="226300"/>
            <a:ext cx="13912800" cy="656400"/>
          </a:xfrm>
          <a:prstGeom prst="rect">
            <a:avLst/>
          </a:prstGeom>
          <a:noFill/>
          <a:ln>
            <a:noFill/>
          </a:ln>
        </p:spPr>
        <p:txBody>
          <a:bodyPr anchorCtr="0" anchor="t" bIns="0" lIns="0" spcFirstLastPara="1" rIns="0" wrap="square" tIns="0">
            <a:normAutofit fontScale="90000"/>
          </a:bodyPr>
          <a:lstStyle/>
          <a:p>
            <a:pPr indent="0" lvl="0" marL="0" rtl="0" algn="l">
              <a:lnSpc>
                <a:spcPct val="100000"/>
              </a:lnSpc>
              <a:spcBef>
                <a:spcPts val="0"/>
              </a:spcBef>
              <a:spcAft>
                <a:spcPts val="0"/>
              </a:spcAft>
              <a:buClr>
                <a:schemeClr val="dk1"/>
              </a:buClr>
              <a:buSzPct val="39285"/>
              <a:buFont typeface="Arial"/>
              <a:buNone/>
            </a:pPr>
            <a:r>
              <a:rPr b="1" i="1" lang="en-US" sz="5600">
                <a:solidFill>
                  <a:srgbClr val="FF9900"/>
                </a:solidFill>
              </a:rPr>
              <a:t>Key actions to support SRHR in HSS &amp; other systems</a:t>
            </a:r>
            <a:endParaRPr b="1" i="1" sz="5600">
              <a:solidFill>
                <a:srgbClr val="FF9900"/>
              </a:solidFill>
            </a:endParaRPr>
          </a:p>
          <a:p>
            <a:pPr indent="0" lvl="0" marL="0" rtl="0" algn="l">
              <a:lnSpc>
                <a:spcPct val="90000"/>
              </a:lnSpc>
              <a:spcBef>
                <a:spcPts val="0"/>
              </a:spcBef>
              <a:spcAft>
                <a:spcPts val="0"/>
              </a:spcAft>
              <a:buSzPct val="110416"/>
              <a:buNone/>
            </a:pPr>
            <a:r>
              <a:t/>
            </a:r>
            <a:endParaRPr/>
          </a:p>
        </p:txBody>
      </p:sp>
      <p:sp>
        <p:nvSpPr>
          <p:cNvPr id="517" name="Google Shape;517;p82"/>
          <p:cNvSpPr/>
          <p:nvPr/>
        </p:nvSpPr>
        <p:spPr>
          <a:xfrm>
            <a:off x="1350000" y="2245700"/>
            <a:ext cx="15394200" cy="7257600"/>
          </a:xfrm>
          <a:prstGeom prst="rect">
            <a:avLst/>
          </a:prstGeom>
          <a:noFill/>
          <a:ln>
            <a:noFill/>
          </a:ln>
        </p:spPr>
        <p:txBody>
          <a:bodyPr anchorCtr="0" anchor="t" bIns="68550" lIns="137150" spcFirstLastPara="1" rIns="137150" wrap="square" tIns="68550">
            <a:noAutofit/>
          </a:bodyPr>
          <a:lstStyle/>
          <a:p>
            <a:pPr indent="-711200" lvl="0" marL="914400" rtl="0" algn="just">
              <a:lnSpc>
                <a:spcPct val="115000"/>
              </a:lnSpc>
              <a:spcBef>
                <a:spcPts val="0"/>
              </a:spcBef>
              <a:spcAft>
                <a:spcPts val="0"/>
              </a:spcAft>
              <a:buClr>
                <a:srgbClr val="000000"/>
              </a:buClr>
              <a:buSzPts val="4000"/>
              <a:buChar char="●"/>
            </a:pPr>
            <a:r>
              <a:rPr lang="en-US" sz="4000">
                <a:solidFill>
                  <a:srgbClr val="000000"/>
                </a:solidFill>
                <a:highlight>
                  <a:srgbClr val="FFFFFF"/>
                </a:highlight>
              </a:rPr>
              <a:t>Mainstream </a:t>
            </a:r>
            <a:r>
              <a:rPr b="1" i="1" lang="en-US" sz="4000">
                <a:solidFill>
                  <a:srgbClr val="000000"/>
                </a:solidFill>
                <a:highlight>
                  <a:srgbClr val="FFFFFF"/>
                </a:highlight>
              </a:rPr>
              <a:t>climate resilience into health sector policies and plans</a:t>
            </a:r>
            <a:r>
              <a:rPr lang="en-US" sz="4000">
                <a:solidFill>
                  <a:srgbClr val="000000"/>
                </a:solidFill>
                <a:highlight>
                  <a:srgbClr val="FFFFFF"/>
                </a:highlight>
              </a:rPr>
              <a:t> (link to SDG 3 &amp; 5).</a:t>
            </a:r>
            <a:endParaRPr sz="4000">
              <a:solidFill>
                <a:srgbClr val="000000"/>
              </a:solidFill>
              <a:highlight>
                <a:srgbClr val="FFFFFF"/>
              </a:highlight>
            </a:endParaRPr>
          </a:p>
          <a:p>
            <a:pPr indent="-711200" lvl="0" marL="914400" rtl="0" algn="just">
              <a:lnSpc>
                <a:spcPct val="115000"/>
              </a:lnSpc>
              <a:spcBef>
                <a:spcPts val="0"/>
              </a:spcBef>
              <a:spcAft>
                <a:spcPts val="0"/>
              </a:spcAft>
              <a:buClr>
                <a:srgbClr val="000000"/>
              </a:buClr>
              <a:buSzPts val="4000"/>
              <a:buChar char="●"/>
            </a:pPr>
            <a:r>
              <a:rPr b="1" i="1" lang="en-US" sz="4000">
                <a:solidFill>
                  <a:srgbClr val="000000"/>
                </a:solidFill>
                <a:highlight>
                  <a:srgbClr val="FFFFFF"/>
                </a:highlight>
              </a:rPr>
              <a:t>Ensure integration, by governments, of SRHR, gender in/NAPs</a:t>
            </a:r>
            <a:r>
              <a:rPr lang="en-US" sz="4000">
                <a:solidFill>
                  <a:srgbClr val="000000"/>
                </a:solidFill>
                <a:highlight>
                  <a:srgbClr val="FFFFFF"/>
                </a:highlight>
              </a:rPr>
              <a:t> in their post-2020 climate adaptation actions, in line with the principles and approaches of the ICPD Programme of Action.</a:t>
            </a:r>
            <a:endParaRPr sz="4000">
              <a:solidFill>
                <a:srgbClr val="000000"/>
              </a:solidFill>
              <a:highlight>
                <a:srgbClr val="FFFFFF"/>
              </a:highlight>
            </a:endParaRPr>
          </a:p>
          <a:p>
            <a:pPr indent="-711200" lvl="0" marL="914400" rtl="0" algn="just">
              <a:lnSpc>
                <a:spcPct val="115000"/>
              </a:lnSpc>
              <a:spcBef>
                <a:spcPts val="0"/>
              </a:spcBef>
              <a:spcAft>
                <a:spcPts val="0"/>
              </a:spcAft>
              <a:buClr>
                <a:srgbClr val="000000"/>
              </a:buClr>
              <a:buSzPts val="4000"/>
              <a:buChar char="●"/>
            </a:pPr>
            <a:r>
              <a:rPr lang="en-US" sz="4000">
                <a:solidFill>
                  <a:srgbClr val="000000"/>
                </a:solidFill>
                <a:highlight>
                  <a:srgbClr val="FFFFFF"/>
                </a:highlight>
              </a:rPr>
              <a:t>Reflect the </a:t>
            </a:r>
            <a:r>
              <a:rPr b="1" i="1" lang="en-US" sz="4000">
                <a:solidFill>
                  <a:srgbClr val="000000"/>
                </a:solidFill>
                <a:highlight>
                  <a:srgbClr val="FFFFFF"/>
                </a:highlight>
              </a:rPr>
              <a:t>differentiated and intersecting health impacts of climate change on gender, and groups with multiple and intersecting vulnerabilities</a:t>
            </a:r>
            <a:r>
              <a:rPr lang="en-US" sz="4000">
                <a:solidFill>
                  <a:srgbClr val="000000"/>
                </a:solidFill>
                <a:highlight>
                  <a:srgbClr val="FFFFFF"/>
                </a:highlight>
              </a:rPr>
              <a:t> (link to SDG 3).</a:t>
            </a:r>
            <a:endParaRPr sz="4000">
              <a:solidFill>
                <a:srgbClr val="000000"/>
              </a:solidFill>
              <a:highlight>
                <a:srgbClr val="FFFFFF"/>
              </a:highlight>
            </a:endParaRPr>
          </a:p>
          <a:p>
            <a:pPr indent="-711200" lvl="0" marL="914400" rtl="0" algn="just">
              <a:lnSpc>
                <a:spcPct val="115000"/>
              </a:lnSpc>
              <a:spcBef>
                <a:spcPts val="0"/>
              </a:spcBef>
              <a:spcAft>
                <a:spcPts val="0"/>
              </a:spcAft>
              <a:buClr>
                <a:srgbClr val="000000"/>
              </a:buClr>
              <a:buSzPts val="4000"/>
              <a:buChar char="●"/>
            </a:pPr>
            <a:r>
              <a:rPr b="1" i="1" lang="en-US" sz="4000">
                <a:solidFill>
                  <a:srgbClr val="000000"/>
                </a:solidFill>
                <a:highlight>
                  <a:srgbClr val="FFFFFF"/>
                </a:highlight>
              </a:rPr>
              <a:t>Ensure minimal environmental impact of health commodities</a:t>
            </a:r>
            <a:r>
              <a:rPr lang="en-US" sz="4000">
                <a:solidFill>
                  <a:srgbClr val="000000"/>
                </a:solidFill>
                <a:highlight>
                  <a:srgbClr val="FFFFFF"/>
                </a:highlight>
              </a:rPr>
              <a:t> including SRHR.</a:t>
            </a:r>
            <a:endParaRPr sz="4000">
              <a:solidFill>
                <a:srgbClr val="000000"/>
              </a:solidFill>
              <a:highlight>
                <a:srgbClr val="FFFFFF"/>
              </a:highlight>
            </a:endParaRPr>
          </a:p>
          <a:p>
            <a:pPr indent="0" lvl="0" marL="0" rtl="0" algn="l">
              <a:lnSpc>
                <a:spcPct val="115000"/>
              </a:lnSpc>
              <a:spcBef>
                <a:spcPts val="0"/>
              </a:spcBef>
              <a:spcAft>
                <a:spcPts val="0"/>
              </a:spcAft>
              <a:buNone/>
            </a:pPr>
            <a:r>
              <a:t/>
            </a:r>
            <a:endParaRPr sz="3600">
              <a:solidFill>
                <a:srgbClr val="595959"/>
              </a:solidFill>
            </a:endParaRPr>
          </a:p>
          <a:p>
            <a:pPr indent="0" lvl="0" marL="0" rtl="0" algn="l">
              <a:lnSpc>
                <a:spcPct val="90000"/>
              </a:lnSpc>
              <a:spcBef>
                <a:spcPts val="1600"/>
              </a:spcBef>
              <a:spcAft>
                <a:spcPts val="0"/>
              </a:spcAft>
              <a:buNone/>
            </a:pPr>
            <a:r>
              <a:t/>
            </a:r>
            <a:endParaRPr sz="4200">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83"/>
          <p:cNvSpPr txBox="1"/>
          <p:nvPr>
            <p:ph type="title"/>
          </p:nvPr>
        </p:nvSpPr>
        <p:spPr>
          <a:xfrm>
            <a:off x="786475" y="411525"/>
            <a:ext cx="23945400" cy="13296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Clr>
                <a:schemeClr val="dk1"/>
              </a:buClr>
              <a:buSzPts val="2200"/>
              <a:buFont typeface="Arial"/>
              <a:buNone/>
            </a:pPr>
            <a:r>
              <a:rPr b="1" i="1" lang="en-US" sz="5600">
                <a:solidFill>
                  <a:srgbClr val="FF9900"/>
                </a:solidFill>
              </a:rPr>
              <a:t>Key actions to support Risk Reduction</a:t>
            </a:r>
            <a:endParaRPr/>
          </a:p>
        </p:txBody>
      </p:sp>
      <p:sp>
        <p:nvSpPr>
          <p:cNvPr id="523" name="Google Shape;523;p83"/>
          <p:cNvSpPr/>
          <p:nvPr/>
        </p:nvSpPr>
        <p:spPr>
          <a:xfrm>
            <a:off x="1350000" y="2592000"/>
            <a:ext cx="15333000" cy="7257600"/>
          </a:xfrm>
          <a:prstGeom prst="rect">
            <a:avLst/>
          </a:prstGeom>
          <a:noFill/>
          <a:ln>
            <a:noFill/>
          </a:ln>
        </p:spPr>
        <p:txBody>
          <a:bodyPr anchorCtr="0" anchor="t" bIns="68550" lIns="137150" spcFirstLastPara="1" rIns="137150" wrap="square" tIns="68550">
            <a:noAutofit/>
          </a:bodyPr>
          <a:lstStyle/>
          <a:p>
            <a:pPr indent="-685800" lvl="0" marL="914400" rtl="0" algn="just">
              <a:lnSpc>
                <a:spcPct val="115000"/>
              </a:lnSpc>
              <a:spcBef>
                <a:spcPts val="0"/>
              </a:spcBef>
              <a:spcAft>
                <a:spcPts val="0"/>
              </a:spcAft>
              <a:buClr>
                <a:srgbClr val="000000"/>
              </a:buClr>
              <a:buSzPts val="3600"/>
              <a:buChar char="●"/>
            </a:pPr>
            <a:r>
              <a:rPr b="1" i="1" lang="en-US" sz="3600">
                <a:solidFill>
                  <a:srgbClr val="000000"/>
                </a:solidFill>
                <a:highlight>
                  <a:srgbClr val="FFFFFF"/>
                </a:highlight>
              </a:rPr>
              <a:t>Develop and strengthen assistance/social protection </a:t>
            </a:r>
            <a:r>
              <a:rPr lang="en-US" sz="3600">
                <a:solidFill>
                  <a:srgbClr val="000000"/>
                </a:solidFill>
                <a:highlight>
                  <a:srgbClr val="FFFFFF"/>
                </a:highlight>
              </a:rPr>
              <a:t>programmes for women and vulnerable groups who have lost their livelihoods to climate-related disasters (link to SDG 1, 5). </a:t>
            </a:r>
            <a:endParaRPr sz="3600">
              <a:solidFill>
                <a:srgbClr val="000000"/>
              </a:solidFill>
              <a:highlight>
                <a:srgbClr val="FFFFFF"/>
              </a:highlight>
            </a:endParaRPr>
          </a:p>
          <a:p>
            <a:pPr indent="-685800" lvl="0" marL="914400" rtl="0" algn="just">
              <a:lnSpc>
                <a:spcPct val="115000"/>
              </a:lnSpc>
              <a:spcBef>
                <a:spcPts val="0"/>
              </a:spcBef>
              <a:spcAft>
                <a:spcPts val="0"/>
              </a:spcAft>
              <a:buClr>
                <a:srgbClr val="000000"/>
              </a:buClr>
              <a:buSzPts val="3600"/>
              <a:buChar char="●"/>
            </a:pPr>
            <a:r>
              <a:rPr b="1" i="1" lang="en-US" sz="3600">
                <a:solidFill>
                  <a:srgbClr val="000000"/>
                </a:solidFill>
                <a:highlight>
                  <a:srgbClr val="FFFFFF"/>
                </a:highlight>
              </a:rPr>
              <a:t>Ensure that national climate action, particularly adaptation action, is gender-sensitive</a:t>
            </a:r>
            <a:endParaRPr sz="3600">
              <a:solidFill>
                <a:srgbClr val="000000"/>
              </a:solidFill>
              <a:highlight>
                <a:srgbClr val="FFFFFF"/>
              </a:highlight>
            </a:endParaRPr>
          </a:p>
          <a:p>
            <a:pPr indent="-685800" lvl="0" marL="914400" rtl="0" algn="just">
              <a:lnSpc>
                <a:spcPct val="115000"/>
              </a:lnSpc>
              <a:spcBef>
                <a:spcPts val="0"/>
              </a:spcBef>
              <a:spcAft>
                <a:spcPts val="0"/>
              </a:spcAft>
              <a:buClr>
                <a:srgbClr val="000000"/>
              </a:buClr>
              <a:buSzPts val="3600"/>
              <a:buChar char="●"/>
            </a:pPr>
            <a:r>
              <a:rPr b="1" i="1" lang="en-US" sz="3600">
                <a:solidFill>
                  <a:srgbClr val="000000"/>
                </a:solidFill>
                <a:highlight>
                  <a:srgbClr val="FFFFFF"/>
                </a:highlight>
              </a:rPr>
              <a:t>Increase financial support to developing countries </a:t>
            </a:r>
            <a:r>
              <a:rPr lang="en-US" sz="3600">
                <a:solidFill>
                  <a:srgbClr val="000000"/>
                </a:solidFill>
                <a:highlight>
                  <a:srgbClr val="FFFFFF"/>
                </a:highlight>
              </a:rPr>
              <a:t>for anticipatory action on climate-related disasters incorporating SRHR (link to SDG 17).</a:t>
            </a:r>
            <a:endParaRPr sz="3600">
              <a:solidFill>
                <a:srgbClr val="000000"/>
              </a:solidFill>
              <a:highlight>
                <a:srgbClr val="FFFFFF"/>
              </a:highlight>
            </a:endParaRPr>
          </a:p>
          <a:p>
            <a:pPr indent="-685800" lvl="0" marL="914400" rtl="0" algn="just">
              <a:spcBef>
                <a:spcPts val="0"/>
              </a:spcBef>
              <a:spcAft>
                <a:spcPts val="0"/>
              </a:spcAft>
              <a:buClr>
                <a:srgbClr val="000000"/>
              </a:buClr>
              <a:buSzPts val="3600"/>
              <a:buChar char="●"/>
            </a:pPr>
            <a:r>
              <a:rPr b="1" i="1" lang="en-US" sz="3600">
                <a:solidFill>
                  <a:srgbClr val="000000"/>
                </a:solidFill>
                <a:highlight>
                  <a:srgbClr val="FFFFFF"/>
                </a:highlight>
              </a:rPr>
              <a:t>Build the capacity of local governments</a:t>
            </a:r>
            <a:r>
              <a:rPr lang="en-US" sz="3600">
                <a:solidFill>
                  <a:srgbClr val="000000"/>
                </a:solidFill>
                <a:highlight>
                  <a:srgbClr val="FFFFFF"/>
                </a:highlight>
              </a:rPr>
              <a:t> to ensure the maximum protection of the most vulnerable groups before disaster, during and post disaster</a:t>
            </a:r>
            <a:endParaRPr sz="3600">
              <a:solidFill>
                <a:srgbClr val="000000"/>
              </a:solidFill>
              <a:highlight>
                <a:srgbClr val="FFFFFF"/>
              </a:highlight>
            </a:endParaRPr>
          </a:p>
          <a:p>
            <a:pPr indent="0" lvl="0" marL="914400" rtl="0" algn="just">
              <a:lnSpc>
                <a:spcPct val="115000"/>
              </a:lnSpc>
              <a:spcBef>
                <a:spcPts val="0"/>
              </a:spcBef>
              <a:spcAft>
                <a:spcPts val="0"/>
              </a:spcAft>
              <a:buNone/>
            </a:pPr>
            <a:r>
              <a:t/>
            </a:r>
            <a:endParaRPr sz="3600">
              <a:solidFill>
                <a:srgbClr val="000000"/>
              </a:solidFill>
              <a:highlight>
                <a:srgbClr val="FFFFFF"/>
              </a:highlight>
            </a:endParaRPr>
          </a:p>
          <a:p>
            <a:pPr indent="0" lvl="0" marL="0" rtl="0" algn="l">
              <a:lnSpc>
                <a:spcPct val="90000"/>
              </a:lnSpc>
              <a:spcBef>
                <a:spcPts val="1600"/>
              </a:spcBef>
              <a:spcAft>
                <a:spcPts val="0"/>
              </a:spcAft>
              <a:buNone/>
            </a:pPr>
            <a:r>
              <a:t/>
            </a:r>
            <a:endParaRPr sz="4200">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84"/>
          <p:cNvSpPr txBox="1"/>
          <p:nvPr>
            <p:ph type="title"/>
          </p:nvPr>
        </p:nvSpPr>
        <p:spPr>
          <a:xfrm>
            <a:off x="1350000" y="277462"/>
            <a:ext cx="12366000" cy="664800"/>
          </a:xfrm>
          <a:prstGeom prst="rect">
            <a:avLst/>
          </a:prstGeom>
          <a:noFill/>
          <a:ln>
            <a:noFill/>
          </a:ln>
        </p:spPr>
        <p:txBody>
          <a:bodyPr anchorCtr="0" anchor="t" bIns="0" lIns="0" spcFirstLastPara="1" rIns="0" wrap="square" tIns="0">
            <a:normAutofit fontScale="90000"/>
          </a:bodyPr>
          <a:lstStyle/>
          <a:p>
            <a:pPr indent="0" lvl="0" marL="0" rtl="0" algn="l">
              <a:lnSpc>
                <a:spcPct val="100000"/>
              </a:lnSpc>
              <a:spcBef>
                <a:spcPts val="0"/>
              </a:spcBef>
              <a:spcAft>
                <a:spcPts val="0"/>
              </a:spcAft>
              <a:buClr>
                <a:schemeClr val="dk1"/>
              </a:buClr>
              <a:buSzPct val="39285"/>
              <a:buFont typeface="Arial"/>
              <a:buNone/>
            </a:pPr>
            <a:r>
              <a:rPr b="1" i="1" lang="en-US" sz="5600">
                <a:solidFill>
                  <a:srgbClr val="FF9900"/>
                </a:solidFill>
              </a:rPr>
              <a:t>Key actions to support population data and VA</a:t>
            </a:r>
            <a:endParaRPr/>
          </a:p>
        </p:txBody>
      </p:sp>
      <p:sp>
        <p:nvSpPr>
          <p:cNvPr id="529" name="Google Shape;529;p84"/>
          <p:cNvSpPr/>
          <p:nvPr/>
        </p:nvSpPr>
        <p:spPr>
          <a:xfrm>
            <a:off x="1349998" y="2591998"/>
            <a:ext cx="14310000" cy="7257600"/>
          </a:xfrm>
          <a:prstGeom prst="rect">
            <a:avLst/>
          </a:prstGeom>
          <a:noFill/>
          <a:ln>
            <a:noFill/>
          </a:ln>
        </p:spPr>
        <p:txBody>
          <a:bodyPr anchorCtr="0" anchor="t" bIns="68550" lIns="137150" spcFirstLastPara="1" rIns="137150" wrap="square" tIns="68550">
            <a:noAutofit/>
          </a:bodyPr>
          <a:lstStyle/>
          <a:p>
            <a:pPr indent="-698500" lvl="0" marL="914400" rtl="0" algn="just">
              <a:lnSpc>
                <a:spcPct val="115000"/>
              </a:lnSpc>
              <a:spcBef>
                <a:spcPts val="0"/>
              </a:spcBef>
              <a:spcAft>
                <a:spcPts val="0"/>
              </a:spcAft>
              <a:buClr>
                <a:srgbClr val="000000"/>
              </a:buClr>
              <a:buSzPts val="3800"/>
              <a:buChar char="•"/>
            </a:pPr>
            <a:r>
              <a:rPr b="1" i="1" lang="en-US" sz="3800">
                <a:solidFill>
                  <a:srgbClr val="000000"/>
                </a:solidFill>
                <a:highlight>
                  <a:srgbClr val="FFFFFF"/>
                </a:highlight>
              </a:rPr>
              <a:t>Ensure that climate-related vulnerability assessments and actions take into account SRHR/GBV</a:t>
            </a:r>
            <a:r>
              <a:rPr lang="en-US" sz="3800">
                <a:solidFill>
                  <a:srgbClr val="000000"/>
                </a:solidFill>
                <a:highlight>
                  <a:srgbClr val="FFFFFF"/>
                </a:highlight>
              </a:rPr>
              <a:t> risks and protective measures and are informed by disaggregated population data. </a:t>
            </a:r>
            <a:endParaRPr sz="3800">
              <a:solidFill>
                <a:srgbClr val="000000"/>
              </a:solidFill>
              <a:highlight>
                <a:srgbClr val="FFFFFF"/>
              </a:highlight>
            </a:endParaRPr>
          </a:p>
          <a:p>
            <a:pPr indent="-698500" lvl="0" marL="914400" rtl="0" algn="just">
              <a:lnSpc>
                <a:spcPct val="115000"/>
              </a:lnSpc>
              <a:spcBef>
                <a:spcPts val="0"/>
              </a:spcBef>
              <a:spcAft>
                <a:spcPts val="0"/>
              </a:spcAft>
              <a:buClr>
                <a:srgbClr val="000000"/>
              </a:buClr>
              <a:buSzPts val="3800"/>
              <a:buChar char="•"/>
            </a:pPr>
            <a:r>
              <a:rPr b="1" i="1" lang="en-US" sz="3800">
                <a:solidFill>
                  <a:srgbClr val="000000"/>
                </a:solidFill>
                <a:highlight>
                  <a:srgbClr val="FFFFFF"/>
                </a:highlight>
              </a:rPr>
              <a:t>Build awareness, knowledge, and capacity</a:t>
            </a:r>
            <a:r>
              <a:rPr lang="en-US" sz="3800">
                <a:solidFill>
                  <a:srgbClr val="000000"/>
                </a:solidFill>
                <a:highlight>
                  <a:srgbClr val="FFFFFF"/>
                </a:highlight>
              </a:rPr>
              <a:t> on the links between climate-related hazards and SRHR, gender-based violence, child marriage and other harmful practices within the next five years (link to SDG 5). </a:t>
            </a:r>
            <a:endParaRPr sz="3800">
              <a:solidFill>
                <a:srgbClr val="000000"/>
              </a:solidFill>
              <a:highlight>
                <a:srgbClr val="FFFFFF"/>
              </a:highlight>
            </a:endParaRPr>
          </a:p>
          <a:p>
            <a:pPr indent="-698500" lvl="0" marL="914400" rtl="0" algn="just">
              <a:lnSpc>
                <a:spcPct val="115000"/>
              </a:lnSpc>
              <a:spcBef>
                <a:spcPts val="0"/>
              </a:spcBef>
              <a:spcAft>
                <a:spcPts val="0"/>
              </a:spcAft>
              <a:buClr>
                <a:srgbClr val="000000"/>
              </a:buClr>
              <a:buSzPts val="3800"/>
              <a:buChar char="•"/>
            </a:pPr>
            <a:r>
              <a:rPr b="1" i="1" lang="en-US" sz="3800">
                <a:solidFill>
                  <a:srgbClr val="000000"/>
                </a:solidFill>
                <a:highlight>
                  <a:srgbClr val="FFFFFF"/>
                </a:highlight>
              </a:rPr>
              <a:t>Ensure that climate resilience is rights-focused, gender-sensitive and people-centered</a:t>
            </a:r>
            <a:endParaRPr sz="4200">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85"/>
          <p:cNvSpPr txBox="1"/>
          <p:nvPr>
            <p:ph type="title"/>
          </p:nvPr>
        </p:nvSpPr>
        <p:spPr>
          <a:xfrm>
            <a:off x="1350000" y="866312"/>
            <a:ext cx="12366000" cy="664800"/>
          </a:xfrm>
          <a:prstGeom prst="rect">
            <a:avLst/>
          </a:prstGeom>
        </p:spPr>
        <p:txBody>
          <a:bodyPr anchorCtr="0" anchor="t" bIns="0" lIns="0" spcFirstLastPara="1" rIns="0" wrap="square" tIns="0">
            <a:normAutofit fontScale="90000"/>
          </a:bodyPr>
          <a:lstStyle/>
          <a:p>
            <a:pPr indent="0" lvl="0" marL="0" rtl="0" algn="l">
              <a:lnSpc>
                <a:spcPct val="100000"/>
              </a:lnSpc>
              <a:spcBef>
                <a:spcPts val="0"/>
              </a:spcBef>
              <a:spcAft>
                <a:spcPts val="0"/>
              </a:spcAft>
              <a:buClr>
                <a:schemeClr val="dk1"/>
              </a:buClr>
              <a:buSzPct val="44000"/>
              <a:buFont typeface="Arial"/>
              <a:buNone/>
            </a:pPr>
            <a:r>
              <a:rPr b="1" i="1" lang="en-US" sz="5000">
                <a:solidFill>
                  <a:srgbClr val="FF9900"/>
                </a:solidFill>
                <a:latin typeface="Trebuchet MS"/>
                <a:ea typeface="Trebuchet MS"/>
                <a:cs typeface="Trebuchet MS"/>
                <a:sym typeface="Trebuchet MS"/>
              </a:rPr>
              <a:t>Key UNFPA - </a:t>
            </a:r>
            <a:r>
              <a:rPr b="1" i="1" lang="en-US" sz="5000">
                <a:solidFill>
                  <a:srgbClr val="FF9900"/>
                </a:solidFill>
                <a:latin typeface="Trebuchet MS"/>
                <a:ea typeface="Trebuchet MS"/>
                <a:cs typeface="Trebuchet MS"/>
                <a:sym typeface="Trebuchet MS"/>
              </a:rPr>
              <a:t>Resources</a:t>
            </a:r>
            <a:endParaRPr>
              <a:latin typeface="Trebuchet MS"/>
              <a:ea typeface="Trebuchet MS"/>
              <a:cs typeface="Trebuchet MS"/>
              <a:sym typeface="Trebuchet MS"/>
            </a:endParaRPr>
          </a:p>
        </p:txBody>
      </p:sp>
      <p:sp>
        <p:nvSpPr>
          <p:cNvPr id="535" name="Google Shape;535;p85"/>
          <p:cNvSpPr/>
          <p:nvPr>
            <p:ph idx="2" type="pic"/>
          </p:nvPr>
        </p:nvSpPr>
        <p:spPr>
          <a:xfrm>
            <a:off x="1349998" y="2525573"/>
            <a:ext cx="14310000" cy="7257600"/>
          </a:xfrm>
          <a:prstGeom prst="rect">
            <a:avLst/>
          </a:prstGeom>
        </p:spPr>
        <p:txBody>
          <a:bodyPr anchorCtr="0" anchor="t" bIns="68550" lIns="137150" spcFirstLastPara="1" rIns="137150" wrap="square" tIns="68550">
            <a:noAutofit/>
          </a:bodyPr>
          <a:lstStyle/>
          <a:p>
            <a:pPr indent="-723900" lvl="0" marL="914400" rtl="0" algn="l">
              <a:lnSpc>
                <a:spcPct val="100000"/>
              </a:lnSpc>
              <a:spcBef>
                <a:spcPts val="0"/>
              </a:spcBef>
              <a:spcAft>
                <a:spcPts val="0"/>
              </a:spcAft>
              <a:buClr>
                <a:schemeClr val="dk1"/>
              </a:buClr>
              <a:buSzPts val="4200"/>
              <a:buChar char="•"/>
            </a:pPr>
            <a:r>
              <a:rPr lang="en-US">
                <a:solidFill>
                  <a:schemeClr val="dk1"/>
                </a:solidFill>
              </a:rPr>
              <a:t>UNFPA site on Climate Change (</a:t>
            </a:r>
            <a:r>
              <a:rPr lang="en-US" u="sng">
                <a:solidFill>
                  <a:srgbClr val="1155CC"/>
                </a:solidFill>
                <a:hlinkClick r:id="rId3">
                  <a:extLst>
                    <a:ext uri="{A12FA001-AC4F-418D-AE19-62706E023703}">
                      <ahyp:hlinkClr val="tx"/>
                    </a:ext>
                  </a:extLst>
                </a:hlinkClick>
              </a:rPr>
              <a:t>link</a:t>
            </a:r>
            <a:r>
              <a:rPr lang="en-US">
                <a:solidFill>
                  <a:schemeClr val="dk1"/>
                </a:solidFill>
              </a:rPr>
              <a:t>)</a:t>
            </a:r>
            <a:endParaRPr>
              <a:solidFill>
                <a:schemeClr val="dk1"/>
              </a:solidFill>
            </a:endParaRPr>
          </a:p>
          <a:p>
            <a:pPr indent="-723900" lvl="0" marL="914400" rtl="0" algn="l">
              <a:lnSpc>
                <a:spcPct val="100000"/>
              </a:lnSpc>
              <a:spcBef>
                <a:spcPts val="0"/>
              </a:spcBef>
              <a:spcAft>
                <a:spcPts val="0"/>
              </a:spcAft>
              <a:buClr>
                <a:schemeClr val="dk1"/>
              </a:buClr>
              <a:buSzPts val="4200"/>
              <a:buChar char="•"/>
            </a:pPr>
            <a:r>
              <a:rPr lang="en-US">
                <a:solidFill>
                  <a:schemeClr val="dk1"/>
                </a:solidFill>
              </a:rPr>
              <a:t>UNFPA Value Proposition on Climate change, gender and SRHR, March 2021 (</a:t>
            </a:r>
            <a:r>
              <a:rPr lang="en-US" u="sng">
                <a:solidFill>
                  <a:srgbClr val="1155CC"/>
                </a:solidFill>
                <a:hlinkClick r:id="rId4">
                  <a:extLst>
                    <a:ext uri="{A12FA001-AC4F-418D-AE19-62706E023703}">
                      <ahyp:hlinkClr val="tx"/>
                    </a:ext>
                  </a:extLst>
                </a:hlinkClick>
              </a:rPr>
              <a:t>link</a:t>
            </a:r>
            <a:r>
              <a:rPr lang="en-US">
                <a:solidFill>
                  <a:schemeClr val="dk1"/>
                </a:solidFill>
              </a:rPr>
              <a:t>)</a:t>
            </a:r>
            <a:endParaRPr>
              <a:solidFill>
                <a:schemeClr val="dk1"/>
              </a:solidFill>
            </a:endParaRPr>
          </a:p>
          <a:p>
            <a:pPr indent="-723900" lvl="0" marL="914400" rtl="0" algn="l">
              <a:lnSpc>
                <a:spcPct val="100000"/>
              </a:lnSpc>
              <a:spcBef>
                <a:spcPts val="600"/>
              </a:spcBef>
              <a:spcAft>
                <a:spcPts val="0"/>
              </a:spcAft>
              <a:buClr>
                <a:schemeClr val="dk1"/>
              </a:buClr>
              <a:buSzPts val="4200"/>
              <a:buChar char="•"/>
            </a:pPr>
            <a:r>
              <a:rPr lang="en-US">
                <a:solidFill>
                  <a:schemeClr val="dk1"/>
                </a:solidFill>
              </a:rPr>
              <a:t>UNFPA and Queen Mary University. Sexual and reproductive health and rights in national climate policy - </a:t>
            </a:r>
            <a:r>
              <a:rPr lang="en-US" u="sng">
                <a:solidFill>
                  <a:schemeClr val="hlink"/>
                </a:solidFill>
                <a:hlinkClick r:id="rId5"/>
              </a:rPr>
              <a:t>A review</a:t>
            </a:r>
            <a:r>
              <a:rPr lang="en-US">
                <a:solidFill>
                  <a:schemeClr val="dk1"/>
                </a:solidFill>
              </a:rPr>
              <a:t> of 50 Nationally Determined Contribution Documents. July 2021</a:t>
            </a:r>
            <a:endParaRPr>
              <a:solidFill>
                <a:schemeClr val="dk1"/>
              </a:solidFill>
            </a:endParaRPr>
          </a:p>
          <a:p>
            <a:pPr indent="-723900" lvl="0" marL="914400" rtl="0" algn="l">
              <a:lnSpc>
                <a:spcPct val="100000"/>
              </a:lnSpc>
              <a:spcBef>
                <a:spcPts val="600"/>
              </a:spcBef>
              <a:spcAft>
                <a:spcPts val="600"/>
              </a:spcAft>
              <a:buClr>
                <a:schemeClr val="dk1"/>
              </a:buClr>
              <a:buSzPts val="4200"/>
              <a:buChar char="•"/>
            </a:pPr>
            <a:r>
              <a:rPr lang="en-US">
                <a:solidFill>
                  <a:schemeClr val="dk1"/>
                </a:solidFill>
              </a:rPr>
              <a:t>SRHR, Gender and Climate Change Resilience symposium report, November 2019 (</a:t>
            </a:r>
            <a:r>
              <a:rPr lang="en-US" u="sng">
                <a:solidFill>
                  <a:srgbClr val="1155CC"/>
                </a:solidFill>
                <a:hlinkClick r:id="rId6">
                  <a:extLst>
                    <a:ext uri="{A12FA001-AC4F-418D-AE19-62706E023703}">
                      <ahyp:hlinkClr val="tx"/>
                    </a:ext>
                  </a:extLst>
                </a:hlinkClick>
              </a:rPr>
              <a:t>link</a:t>
            </a:r>
            <a:r>
              <a:rPr lang="en-US">
                <a:solidFill>
                  <a:schemeClr val="dk1"/>
                </a:solidFill>
              </a:rPr>
              <a:t>)</a:t>
            </a:r>
            <a:endParaRPr>
              <a:solidFill>
                <a:schemeClr val="dk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pic>
        <p:nvPicPr>
          <p:cNvPr id="541" name="Google Shape;541;p86"/>
          <p:cNvPicPr preferRelativeResize="0"/>
          <p:nvPr/>
        </p:nvPicPr>
        <p:blipFill rotWithShape="1">
          <a:blip r:embed="rId3">
            <a:alphaModFix/>
          </a:blip>
          <a:srcRect b="0" l="0" r="0" t="0"/>
          <a:stretch/>
        </p:blipFill>
        <p:spPr>
          <a:xfrm>
            <a:off x="22" y="-34288"/>
            <a:ext cx="15345619" cy="10342162"/>
          </a:xfrm>
          <a:prstGeom prst="rect">
            <a:avLst/>
          </a:prstGeom>
          <a:noFill/>
          <a:ln>
            <a:noFill/>
          </a:ln>
        </p:spPr>
      </p:pic>
      <p:sp>
        <p:nvSpPr>
          <p:cNvPr id="542" name="Google Shape;542;p86"/>
          <p:cNvSpPr/>
          <p:nvPr/>
        </p:nvSpPr>
        <p:spPr>
          <a:xfrm>
            <a:off x="15431955" y="884240"/>
            <a:ext cx="2856000" cy="2841600"/>
          </a:xfrm>
          <a:prstGeom prst="ellipse">
            <a:avLst/>
          </a:prstGeom>
          <a:solidFill>
            <a:srgbClr val="E3E8EA">
              <a:alpha val="40000"/>
            </a:srgbClr>
          </a:solidFill>
          <a:ln>
            <a:noFill/>
          </a:ln>
        </p:spPr>
        <p:txBody>
          <a:bodyPr anchorCtr="0" anchor="ctr" bIns="69750" lIns="139550" spcFirstLastPara="1" rIns="139550" wrap="square" tIns="69750">
            <a:noAutofit/>
          </a:bodyPr>
          <a:lstStyle/>
          <a:p>
            <a:pPr indent="0" lvl="0" marL="0" marR="0" rtl="0" algn="ctr">
              <a:lnSpc>
                <a:spcPct val="100000"/>
              </a:lnSpc>
              <a:spcBef>
                <a:spcPts val="0"/>
              </a:spcBef>
              <a:spcAft>
                <a:spcPts val="0"/>
              </a:spcAft>
              <a:buClr>
                <a:srgbClr val="000000"/>
              </a:buClr>
              <a:buSzPts val="6800"/>
              <a:buFont typeface="Arial"/>
              <a:buNone/>
            </a:pPr>
            <a:r>
              <a:t/>
            </a:r>
            <a:endParaRPr b="1" i="0" sz="6800" u="none" cap="none" strike="noStrike">
              <a:solidFill>
                <a:schemeClr val="lt1"/>
              </a:solidFill>
              <a:latin typeface="Arial"/>
              <a:ea typeface="Arial"/>
              <a:cs typeface="Arial"/>
              <a:sym typeface="Arial"/>
            </a:endParaRPr>
          </a:p>
        </p:txBody>
      </p:sp>
      <p:pic>
        <p:nvPicPr>
          <p:cNvPr id="543" name="Google Shape;543;p86"/>
          <p:cNvPicPr preferRelativeResize="0"/>
          <p:nvPr/>
        </p:nvPicPr>
        <p:blipFill rotWithShape="1">
          <a:blip r:embed="rId4">
            <a:alphaModFix/>
          </a:blip>
          <a:srcRect b="0" l="0" r="0" t="0"/>
          <a:stretch/>
        </p:blipFill>
        <p:spPr>
          <a:xfrm>
            <a:off x="15923516" y="9126528"/>
            <a:ext cx="1775757" cy="830440"/>
          </a:xfrm>
          <a:prstGeom prst="rect">
            <a:avLst/>
          </a:prstGeom>
          <a:noFill/>
          <a:ln>
            <a:noFill/>
          </a:ln>
        </p:spPr>
      </p:pic>
      <p:sp>
        <p:nvSpPr>
          <p:cNvPr id="544" name="Google Shape;544;p86"/>
          <p:cNvSpPr txBox="1"/>
          <p:nvPr/>
        </p:nvSpPr>
        <p:spPr>
          <a:xfrm>
            <a:off x="14689777" y="3116768"/>
            <a:ext cx="4340400" cy="1167600"/>
          </a:xfrm>
          <a:prstGeom prst="rect">
            <a:avLst/>
          </a:prstGeom>
          <a:noFill/>
          <a:ln>
            <a:noFill/>
          </a:ln>
        </p:spPr>
        <p:txBody>
          <a:bodyPr anchorCtr="0" anchor="b" bIns="69750" lIns="139550" spcFirstLastPara="1" rIns="139550" wrap="square" tIns="69750">
            <a:noAutofit/>
          </a:bodyPr>
          <a:lstStyle/>
          <a:p>
            <a:pPr indent="0" lvl="0" marL="0" marR="0" rtl="0" algn="ctr">
              <a:lnSpc>
                <a:spcPct val="90000"/>
              </a:lnSpc>
              <a:spcBef>
                <a:spcPts val="0"/>
              </a:spcBef>
              <a:spcAft>
                <a:spcPts val="0"/>
              </a:spcAft>
              <a:buClr>
                <a:schemeClr val="accent2"/>
              </a:buClr>
              <a:buSzPts val="6200"/>
              <a:buFont typeface="Calibri"/>
              <a:buNone/>
            </a:pPr>
            <a:r>
              <a:rPr b="1" i="0" lang="en-US" sz="6200" u="none" cap="none" strike="noStrike">
                <a:solidFill>
                  <a:schemeClr val="accent2"/>
                </a:solidFill>
                <a:latin typeface="Calibri"/>
                <a:ea typeface="Calibri"/>
                <a:cs typeface="Calibri"/>
                <a:sym typeface="Calibri"/>
              </a:rPr>
              <a:t>Thank </a:t>
            </a:r>
            <a:endParaRPr b="1" i="0" sz="6200" u="none" cap="none" strike="noStrike">
              <a:solidFill>
                <a:schemeClr val="accent2"/>
              </a:solidFill>
              <a:latin typeface="Calibri"/>
              <a:ea typeface="Calibri"/>
              <a:cs typeface="Calibri"/>
              <a:sym typeface="Calibri"/>
            </a:endParaRPr>
          </a:p>
          <a:p>
            <a:pPr indent="0" lvl="0" marL="0" marR="0" rtl="0" algn="ctr">
              <a:lnSpc>
                <a:spcPct val="90000"/>
              </a:lnSpc>
              <a:spcBef>
                <a:spcPts val="0"/>
              </a:spcBef>
              <a:spcAft>
                <a:spcPts val="0"/>
              </a:spcAft>
              <a:buClr>
                <a:schemeClr val="accent2"/>
              </a:buClr>
              <a:buSzPts val="6200"/>
              <a:buFont typeface="Calibri"/>
              <a:buNone/>
            </a:pPr>
            <a:r>
              <a:rPr b="1" i="0" lang="en-US" sz="6200" u="none" cap="none" strike="noStrike">
                <a:solidFill>
                  <a:schemeClr val="accent2"/>
                </a:solidFill>
                <a:latin typeface="Calibri"/>
                <a:ea typeface="Calibri"/>
                <a:cs typeface="Calibri"/>
                <a:sym typeface="Calibri"/>
              </a:rPr>
              <a:t>you</a:t>
            </a:r>
            <a:endParaRPr b="0" i="0" sz="2200" u="none" cap="none" strike="noStrike">
              <a:solidFill>
                <a:srgbClr val="000000"/>
              </a:solidFill>
              <a:latin typeface="Arial"/>
              <a:ea typeface="Arial"/>
              <a:cs typeface="Arial"/>
              <a:sym typeface="Arial"/>
            </a:endParaRPr>
          </a:p>
        </p:txBody>
      </p:sp>
      <p:sp>
        <p:nvSpPr>
          <p:cNvPr id="545" name="Google Shape;545;p86"/>
          <p:cNvSpPr txBox="1"/>
          <p:nvPr/>
        </p:nvSpPr>
        <p:spPr>
          <a:xfrm>
            <a:off x="697746" y="6400800"/>
            <a:ext cx="16214400" cy="1875600"/>
          </a:xfrm>
          <a:prstGeom prst="rect">
            <a:avLst/>
          </a:prstGeom>
          <a:noFill/>
          <a:ln>
            <a:noFill/>
          </a:ln>
        </p:spPr>
        <p:txBody>
          <a:bodyPr anchorCtr="0" anchor="b" bIns="69750" lIns="139550" spcFirstLastPara="1" rIns="139550" wrap="square" tIns="69750">
            <a:noAutofit/>
          </a:bodyPr>
          <a:lstStyle/>
          <a:p>
            <a:pPr indent="0" lvl="0" marL="0" marR="0" rtl="0" algn="l">
              <a:lnSpc>
                <a:spcPct val="90000"/>
              </a:lnSpc>
              <a:spcBef>
                <a:spcPts val="0"/>
              </a:spcBef>
              <a:spcAft>
                <a:spcPts val="0"/>
              </a:spcAft>
              <a:buClr>
                <a:srgbClr val="595959"/>
              </a:buClr>
              <a:buSzPts val="8600"/>
              <a:buFont typeface="Calibri"/>
              <a:buNone/>
            </a:pPr>
            <a:r>
              <a:t/>
            </a:r>
            <a:endParaRPr b="1" i="0" sz="8600" u="none" cap="none" strike="noStrike">
              <a:solidFill>
                <a:schemeClr val="accent2"/>
              </a:solidFill>
              <a:latin typeface="Calibri"/>
              <a:ea typeface="Calibri"/>
              <a:cs typeface="Calibri"/>
              <a:sym typeface="Calibri"/>
            </a:endParaRPr>
          </a:p>
        </p:txBody>
      </p:sp>
      <p:sp>
        <p:nvSpPr>
          <p:cNvPr id="546" name="Google Shape;546;p86"/>
          <p:cNvSpPr/>
          <p:nvPr/>
        </p:nvSpPr>
        <p:spPr>
          <a:xfrm rot="5400000">
            <a:off x="9109822" y="-9144088"/>
            <a:ext cx="68400" cy="18288000"/>
          </a:xfrm>
          <a:prstGeom prst="rect">
            <a:avLst/>
          </a:prstGeom>
          <a:solidFill>
            <a:srgbClr val="F49100"/>
          </a:solidFill>
          <a:ln>
            <a:noFill/>
          </a:ln>
        </p:spPr>
        <p:txBody>
          <a:bodyPr anchorCtr="0" anchor="ctr" bIns="69750" lIns="139550" spcFirstLastPara="1" rIns="139550" wrap="square" tIns="6975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547" name="Google Shape;547;p86"/>
          <p:cNvSpPr/>
          <p:nvPr/>
        </p:nvSpPr>
        <p:spPr>
          <a:xfrm rot="5400000">
            <a:off x="9109822" y="1129672"/>
            <a:ext cx="68400" cy="18288000"/>
          </a:xfrm>
          <a:prstGeom prst="rect">
            <a:avLst/>
          </a:prstGeom>
          <a:solidFill>
            <a:srgbClr val="F49100"/>
          </a:solidFill>
          <a:ln>
            <a:noFill/>
          </a:ln>
        </p:spPr>
        <p:txBody>
          <a:bodyPr anchorCtr="0" anchor="ctr" bIns="69750" lIns="139550" spcFirstLastPara="1" rIns="139550" wrap="square" tIns="6975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548" name="Google Shape;548;p86"/>
          <p:cNvSpPr/>
          <p:nvPr/>
        </p:nvSpPr>
        <p:spPr>
          <a:xfrm>
            <a:off x="22" y="-88"/>
            <a:ext cx="8679600" cy="1023960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91400" lIns="182850" spcFirstLastPara="1" rIns="182850" wrap="square" tIns="91400">
            <a:noAutofit/>
          </a:bodyPr>
          <a:lstStyle/>
          <a:p>
            <a:pPr indent="0" lvl="0" marL="0" marR="0" rtl="0" algn="l">
              <a:lnSpc>
                <a:spcPct val="100000"/>
              </a:lnSpc>
              <a:spcBef>
                <a:spcPts val="0"/>
              </a:spcBef>
              <a:spcAft>
                <a:spcPts val="0"/>
              </a:spcAft>
              <a:buNone/>
            </a:pPr>
            <a:r>
              <a:rPr b="0" i="0" lang="en-US" sz="4000" u="none" cap="none" strike="noStrike">
                <a:solidFill>
                  <a:srgbClr val="EF8600"/>
                </a:solidFill>
                <a:latin typeface="Arial"/>
                <a:ea typeface="Arial"/>
                <a:cs typeface="Arial"/>
                <a:sym typeface="Arial"/>
              </a:rPr>
              <a:t>For more information or contributions</a:t>
            </a:r>
            <a:r>
              <a:rPr lang="en-US" sz="4000">
                <a:solidFill>
                  <a:srgbClr val="EF8600"/>
                </a:solidFill>
              </a:rPr>
              <a:t> </a:t>
            </a:r>
            <a:r>
              <a:rPr b="0" i="0" lang="en-US" sz="4000" u="none" cap="none" strike="noStrike">
                <a:solidFill>
                  <a:srgbClr val="EF8600"/>
                </a:solidFill>
                <a:latin typeface="Arial"/>
                <a:ea typeface="Arial"/>
                <a:cs typeface="Arial"/>
                <a:sym typeface="Arial"/>
              </a:rPr>
              <a:t>please reach out to</a:t>
            </a:r>
            <a:endParaRPr sz="2800"/>
          </a:p>
          <a:p>
            <a:pPr indent="0" lvl="0" marL="0" marR="0" rtl="0" algn="l">
              <a:lnSpc>
                <a:spcPct val="100000"/>
              </a:lnSpc>
              <a:spcBef>
                <a:spcPts val="0"/>
              </a:spcBef>
              <a:spcAft>
                <a:spcPts val="0"/>
              </a:spcAft>
              <a:buNone/>
            </a:pPr>
            <a:r>
              <a:t/>
            </a:r>
            <a:endParaRPr b="0" i="0" sz="4000" u="none" cap="none" strike="noStrike">
              <a:solidFill>
                <a:srgbClr val="EF8600"/>
              </a:solidFill>
              <a:latin typeface="Arial"/>
              <a:ea typeface="Arial"/>
              <a:cs typeface="Arial"/>
              <a:sym typeface="Arial"/>
            </a:endParaRPr>
          </a:p>
          <a:p>
            <a:pPr indent="0" lvl="0" marL="0" marR="0" rtl="0" algn="l">
              <a:lnSpc>
                <a:spcPct val="100000"/>
              </a:lnSpc>
              <a:spcBef>
                <a:spcPts val="0"/>
              </a:spcBef>
              <a:spcAft>
                <a:spcPts val="0"/>
              </a:spcAft>
              <a:buNone/>
            </a:pPr>
            <a:r>
              <a:rPr b="0" i="0" lang="en-US" sz="4000" u="none" cap="none" strike="noStrike">
                <a:solidFill>
                  <a:srgbClr val="EF8600"/>
                </a:solidFill>
                <a:latin typeface="Arial"/>
                <a:ea typeface="Arial"/>
                <a:cs typeface="Arial"/>
                <a:sym typeface="Arial"/>
              </a:rPr>
              <a:t>Angela Baschieri  	</a:t>
            </a:r>
            <a:r>
              <a:rPr b="0" i="0" lang="en-US" sz="4000" u="sng" cap="none" strike="noStrike">
                <a:solidFill>
                  <a:srgbClr val="FFFFFF"/>
                </a:solidFill>
                <a:latin typeface="Arial"/>
                <a:ea typeface="Arial"/>
                <a:cs typeface="Arial"/>
                <a:sym typeface="Arial"/>
                <a:hlinkClick r:id="rId5">
                  <a:extLst>
                    <a:ext uri="{A12FA001-AC4F-418D-AE19-62706E023703}">
                      <ahyp:hlinkClr val="tx"/>
                    </a:ext>
                  </a:extLst>
                </a:hlinkClick>
              </a:rPr>
              <a:t>baschieri@unfpa.org</a:t>
            </a:r>
            <a:endParaRPr b="0" i="0" sz="4000" u="sng"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None/>
            </a:pPr>
            <a:r>
              <a:t/>
            </a:r>
            <a:endParaRPr b="0" i="0" sz="40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None/>
            </a:pPr>
            <a:r>
              <a:rPr b="0" i="0" lang="en-US" sz="4000" u="none" cap="none" strike="noStrike">
                <a:solidFill>
                  <a:srgbClr val="EF8600"/>
                </a:solidFill>
                <a:latin typeface="Arial"/>
                <a:ea typeface="Arial"/>
                <a:cs typeface="Arial"/>
                <a:sym typeface="Arial"/>
              </a:rPr>
              <a:t>Chiagozie Udeh </a:t>
            </a:r>
            <a:endParaRPr b="0" i="0" sz="4000" u="none" cap="none" strike="noStrike">
              <a:solidFill>
                <a:srgbClr val="EF8600"/>
              </a:solidFill>
              <a:latin typeface="Arial"/>
              <a:ea typeface="Arial"/>
              <a:cs typeface="Arial"/>
              <a:sym typeface="Arial"/>
            </a:endParaRPr>
          </a:p>
          <a:p>
            <a:pPr indent="0" lvl="0" marL="0" marR="0" rtl="0" algn="l">
              <a:lnSpc>
                <a:spcPct val="100000"/>
              </a:lnSpc>
              <a:spcBef>
                <a:spcPts val="0"/>
              </a:spcBef>
              <a:spcAft>
                <a:spcPts val="0"/>
              </a:spcAft>
              <a:buNone/>
            </a:pPr>
            <a:r>
              <a:rPr b="0" i="0" lang="en-US" sz="4000" u="sng" cap="none" strike="noStrike">
                <a:solidFill>
                  <a:srgbClr val="FFFFFF"/>
                </a:solidFill>
                <a:latin typeface="Arial"/>
                <a:ea typeface="Arial"/>
                <a:cs typeface="Arial"/>
                <a:sym typeface="Arial"/>
                <a:hlinkClick r:id="rId6">
                  <a:extLst>
                    <a:ext uri="{A12FA001-AC4F-418D-AE19-62706E023703}">
                      <ahyp:hlinkClr val="tx"/>
                    </a:ext>
                  </a:extLst>
                </a:hlinkClick>
              </a:rPr>
              <a:t>udeh@unfpa.org</a:t>
            </a:r>
            <a:endParaRPr b="0" i="0" sz="4000" u="sng"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None/>
            </a:pPr>
            <a:r>
              <a:t/>
            </a:r>
            <a:endParaRPr b="0" i="0" sz="40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None/>
            </a:pPr>
            <a:r>
              <a:t/>
            </a:r>
            <a:endParaRPr b="0" i="0" sz="40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None/>
            </a:pPr>
            <a:r>
              <a:t/>
            </a:r>
            <a:endParaRPr b="0" i="0" sz="4000" u="none" cap="none" strike="noStrike">
              <a:solidFill>
                <a:srgbClr val="FFFFFF"/>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